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27" r:id="rId5"/>
    <p:sldMasterId id="2147483678" r:id="rId6"/>
    <p:sldMasterId id="2147483686" r:id="rId7"/>
    <p:sldMasterId id="2147483735" r:id="rId8"/>
  </p:sldMasterIdLst>
  <p:notesMasterIdLst>
    <p:notesMasterId r:id="rId26"/>
  </p:notesMasterIdLst>
  <p:sldIdLst>
    <p:sldId id="259" r:id="rId9"/>
    <p:sldId id="652" r:id="rId10"/>
    <p:sldId id="5932" r:id="rId11"/>
    <p:sldId id="431" r:id="rId12"/>
    <p:sldId id="5933" r:id="rId13"/>
    <p:sldId id="5944" r:id="rId14"/>
    <p:sldId id="5934" r:id="rId15"/>
    <p:sldId id="5941" r:id="rId16"/>
    <p:sldId id="5935" r:id="rId17"/>
    <p:sldId id="5939" r:id="rId18"/>
    <p:sldId id="5940" r:id="rId19"/>
    <p:sldId id="5942" r:id="rId20"/>
    <p:sldId id="5936" r:id="rId21"/>
    <p:sldId id="5938" r:id="rId22"/>
    <p:sldId id="5937" r:id="rId23"/>
    <p:sldId id="5943" r:id="rId24"/>
    <p:sldId id="304" r:id="rId2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7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73106" autoAdjust="0"/>
  </p:normalViewPr>
  <p:slideViewPr>
    <p:cSldViewPr>
      <p:cViewPr varScale="1">
        <p:scale>
          <a:sx n="78" d="100"/>
          <a:sy n="78" d="100"/>
        </p:scale>
        <p:origin x="1752" y="96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D'Aloia" userId="5f674a4f-2a4a-4dd1-8c22-ed6c6a91a9a2" providerId="ADAL" clId="{A8EB771D-254C-493B-895D-A8A90058FDF3}"/>
    <pc:docChg chg="modSld">
      <pc:chgData name="Jonathan D'Aloia" userId="5f674a4f-2a4a-4dd1-8c22-ed6c6a91a9a2" providerId="ADAL" clId="{A8EB771D-254C-493B-895D-A8A90058FDF3}" dt="2021-04-27T13:01:22.335" v="0" actId="14100"/>
      <pc:docMkLst>
        <pc:docMk/>
      </pc:docMkLst>
      <pc:sldChg chg="modSp mod">
        <pc:chgData name="Jonathan D'Aloia" userId="5f674a4f-2a4a-4dd1-8c22-ed6c6a91a9a2" providerId="ADAL" clId="{A8EB771D-254C-493B-895D-A8A90058FDF3}" dt="2021-04-27T13:01:22.335" v="0" actId="14100"/>
        <pc:sldMkLst>
          <pc:docMk/>
          <pc:sldMk cId="1176640418" sldId="647"/>
        </pc:sldMkLst>
        <pc:spChg chg="mod">
          <ac:chgData name="Jonathan D'Aloia" userId="5f674a4f-2a4a-4dd1-8c22-ed6c6a91a9a2" providerId="ADAL" clId="{A8EB771D-254C-493B-895D-A8A90058FDF3}" dt="2021-04-27T13:01:22.335" v="0" actId="14100"/>
          <ac:spMkLst>
            <pc:docMk/>
            <pc:sldMk cId="1176640418" sldId="647"/>
            <ac:spMk id="9" creationId="{CE75EC1A-6B68-4CCE-A76F-4284AC383815}"/>
          </ac:spMkLst>
        </pc:spChg>
      </pc:sldChg>
    </pc:docChg>
  </pc:docChgLst>
  <pc:docChgLst>
    <pc:chgData name="Piotr Starczyński" userId="dc30f4bf-33af-43bd-8a93-22fb8b326249" providerId="ADAL" clId="{5A8C7DFD-C48C-4AD7-BE24-42859C04C6C5}"/>
    <pc:docChg chg="custSel modSld">
      <pc:chgData name="Piotr Starczyński" userId="dc30f4bf-33af-43bd-8a93-22fb8b326249" providerId="ADAL" clId="{5A8C7DFD-C48C-4AD7-BE24-42859C04C6C5}" dt="2022-01-04T15:27:01.501" v="4" actId="20577"/>
      <pc:docMkLst>
        <pc:docMk/>
      </pc:docMkLst>
      <pc:sldChg chg="modSp mod">
        <pc:chgData name="Piotr Starczyński" userId="dc30f4bf-33af-43bd-8a93-22fb8b326249" providerId="ADAL" clId="{5A8C7DFD-C48C-4AD7-BE24-42859C04C6C5}" dt="2022-01-04T15:27:01.501" v="4" actId="20577"/>
        <pc:sldMkLst>
          <pc:docMk/>
          <pc:sldMk cId="1568245702" sldId="5937"/>
        </pc:sldMkLst>
        <pc:spChg chg="mod">
          <ac:chgData name="Piotr Starczyński" userId="dc30f4bf-33af-43bd-8a93-22fb8b326249" providerId="ADAL" clId="{5A8C7DFD-C48C-4AD7-BE24-42859C04C6C5}" dt="2022-01-04T15:27:01.501" v="4" actId="20577"/>
          <ac:spMkLst>
            <pc:docMk/>
            <pc:sldMk cId="1568245702" sldId="5937"/>
            <ac:spMk id="6" creationId="{7634475B-C47A-495A-B94E-B55BCB5FB999}"/>
          </ac:spMkLst>
        </pc:spChg>
      </pc:sldChg>
    </pc:docChg>
  </pc:docChgLst>
  <pc:docChgLst>
    <pc:chgData name="Piotr Starczyński" userId="dc30f4bf-33af-43bd-8a93-22fb8b326249" providerId="ADAL" clId="{EE98E2C9-248D-4219-B3E4-764460480B03}"/>
    <pc:docChg chg="undo redo custSel addSld delSld modSld sldOrd">
      <pc:chgData name="Piotr Starczyński" userId="dc30f4bf-33af-43bd-8a93-22fb8b326249" providerId="ADAL" clId="{EE98E2C9-248D-4219-B3E4-764460480B03}" dt="2021-05-14T08:20:10.719" v="7674" actId="6549"/>
      <pc:docMkLst>
        <pc:docMk/>
      </pc:docMkLst>
      <pc:sldChg chg="del">
        <pc:chgData name="Piotr Starczyński" userId="dc30f4bf-33af-43bd-8a93-22fb8b326249" providerId="ADAL" clId="{EE98E2C9-248D-4219-B3E4-764460480B03}" dt="2021-05-13T14:49:43.341" v="2932" actId="47"/>
        <pc:sldMkLst>
          <pc:docMk/>
          <pc:sldMk cId="1274034525" sldId="267"/>
        </pc:sldMkLst>
      </pc:sldChg>
      <pc:sldChg chg="modSp mod">
        <pc:chgData name="Piotr Starczyński" userId="dc30f4bf-33af-43bd-8a93-22fb8b326249" providerId="ADAL" clId="{EE98E2C9-248D-4219-B3E4-764460480B03}" dt="2021-05-14T08:18:40.706" v="7621" actId="20577"/>
        <pc:sldMkLst>
          <pc:docMk/>
          <pc:sldMk cId="1308696696" sldId="304"/>
        </pc:sldMkLst>
        <pc:spChg chg="mod">
          <ac:chgData name="Piotr Starczyński" userId="dc30f4bf-33af-43bd-8a93-22fb8b326249" providerId="ADAL" clId="{EE98E2C9-248D-4219-B3E4-764460480B03}" dt="2021-05-14T08:18:40.706" v="7621" actId="20577"/>
          <ac:spMkLst>
            <pc:docMk/>
            <pc:sldMk cId="1308696696" sldId="304"/>
            <ac:spMk id="2" creationId="{31314113-E6CB-4BDC-9AE5-9645FDDED25A}"/>
          </ac:spMkLst>
        </pc:spChg>
      </pc:sldChg>
      <pc:sldChg chg="delSp modSp add del mod">
        <pc:chgData name="Piotr Starczyński" userId="dc30f4bf-33af-43bd-8a93-22fb8b326249" providerId="ADAL" clId="{EE98E2C9-248D-4219-B3E4-764460480B03}" dt="2021-05-13T13:50:49.264" v="1807" actId="20577"/>
        <pc:sldMkLst>
          <pc:docMk/>
          <pc:sldMk cId="2297499925" sldId="431"/>
        </pc:sldMkLst>
        <pc:spChg chg="del">
          <ac:chgData name="Piotr Starczyński" userId="dc30f4bf-33af-43bd-8a93-22fb8b326249" providerId="ADAL" clId="{EE98E2C9-248D-4219-B3E4-764460480B03}" dt="2021-05-13T13:46:11.490" v="1595" actId="478"/>
          <ac:spMkLst>
            <pc:docMk/>
            <pc:sldMk cId="2297499925" sldId="431"/>
            <ac:spMk id="23" creationId="{DAC9FC74-A4AB-46FF-A818-F4699925EBE7}"/>
          </ac:spMkLst>
        </pc:spChg>
        <pc:spChg chg="mod">
          <ac:chgData name="Piotr Starczyński" userId="dc30f4bf-33af-43bd-8a93-22fb8b326249" providerId="ADAL" clId="{EE98E2C9-248D-4219-B3E4-764460480B03}" dt="2021-05-13T13:50:49.264" v="1807" actId="20577"/>
          <ac:spMkLst>
            <pc:docMk/>
            <pc:sldMk cId="2297499925" sldId="431"/>
            <ac:spMk id="24" creationId="{274517DE-C219-40ED-927C-4240C774AD6C}"/>
          </ac:spMkLst>
        </pc:spChg>
      </pc:sldChg>
      <pc:sldChg chg="del ord">
        <pc:chgData name="Piotr Starczyński" userId="dc30f4bf-33af-43bd-8a93-22fb8b326249" providerId="ADAL" clId="{EE98E2C9-248D-4219-B3E4-764460480B03}" dt="2021-05-13T14:41:29.096" v="2655" actId="47"/>
        <pc:sldMkLst>
          <pc:docMk/>
          <pc:sldMk cId="2832740036" sldId="617"/>
        </pc:sldMkLst>
      </pc:sldChg>
      <pc:sldChg chg="del">
        <pc:chgData name="Piotr Starczyński" userId="dc30f4bf-33af-43bd-8a93-22fb8b326249" providerId="ADAL" clId="{EE98E2C9-248D-4219-B3E4-764460480B03}" dt="2021-05-13T14:41:28.248" v="2654" actId="47"/>
        <pc:sldMkLst>
          <pc:docMk/>
          <pc:sldMk cId="4223723689" sldId="646"/>
        </pc:sldMkLst>
      </pc:sldChg>
      <pc:sldChg chg="del">
        <pc:chgData name="Piotr Starczyński" userId="dc30f4bf-33af-43bd-8a93-22fb8b326249" providerId="ADAL" clId="{EE98E2C9-248D-4219-B3E4-764460480B03}" dt="2021-05-13T14:43:07.185" v="2678" actId="47"/>
        <pc:sldMkLst>
          <pc:docMk/>
          <pc:sldMk cId="1176640418" sldId="647"/>
        </pc:sldMkLst>
      </pc:sldChg>
      <pc:sldChg chg="modSp mod">
        <pc:chgData name="Piotr Starczyński" userId="dc30f4bf-33af-43bd-8a93-22fb8b326249" providerId="ADAL" clId="{EE98E2C9-248D-4219-B3E4-764460480B03}" dt="2021-05-13T15:55:42.414" v="6917" actId="20577"/>
        <pc:sldMkLst>
          <pc:docMk/>
          <pc:sldMk cId="4093505864" sldId="652"/>
        </pc:sldMkLst>
        <pc:spChg chg="mod">
          <ac:chgData name="Piotr Starczyński" userId="dc30f4bf-33af-43bd-8a93-22fb8b326249" providerId="ADAL" clId="{EE98E2C9-248D-4219-B3E4-764460480B03}" dt="2021-05-13T15:55:42.414" v="6917" actId="20577"/>
          <ac:spMkLst>
            <pc:docMk/>
            <pc:sldMk cId="4093505864" sldId="652"/>
            <ac:spMk id="4" creationId="{CDF8C385-C77B-4BDF-A059-5CD04A209A35}"/>
          </ac:spMkLst>
        </pc:spChg>
      </pc:sldChg>
      <pc:sldChg chg="modSp add del mod">
        <pc:chgData name="Piotr Starczyński" userId="dc30f4bf-33af-43bd-8a93-22fb8b326249" providerId="ADAL" clId="{EE98E2C9-248D-4219-B3E4-764460480B03}" dt="2021-05-13T15:13:08.045" v="5143" actId="20577"/>
        <pc:sldMkLst>
          <pc:docMk/>
          <pc:sldMk cId="4037955715" sldId="5932"/>
        </pc:sldMkLst>
        <pc:spChg chg="mod">
          <ac:chgData name="Piotr Starczyński" userId="dc30f4bf-33af-43bd-8a93-22fb8b326249" providerId="ADAL" clId="{EE98E2C9-248D-4219-B3E4-764460480B03}" dt="2021-05-13T13:30:56.155" v="45" actId="1076"/>
          <ac:spMkLst>
            <pc:docMk/>
            <pc:sldMk cId="4037955715" sldId="5932"/>
            <ac:spMk id="12" creationId="{93F3A1C7-09D5-40C3-BBEC-537F9E03E6B7}"/>
          </ac:spMkLst>
        </pc:spChg>
        <pc:spChg chg="mod">
          <ac:chgData name="Piotr Starczyński" userId="dc30f4bf-33af-43bd-8a93-22fb8b326249" providerId="ADAL" clId="{EE98E2C9-248D-4219-B3E4-764460480B03}" dt="2021-05-13T15:13:08.045" v="5143" actId="20577"/>
          <ac:spMkLst>
            <pc:docMk/>
            <pc:sldMk cId="4037955715" sldId="5932"/>
            <ac:spMk id="13" creationId="{67893E11-EF26-47C0-908F-17F407F1C29B}"/>
          </ac:spMkLst>
        </pc:spChg>
      </pc:sldChg>
      <pc:sldChg chg="modSp add del mod modNotesTx">
        <pc:chgData name="Piotr Starczyński" userId="dc30f4bf-33af-43bd-8a93-22fb8b326249" providerId="ADAL" clId="{EE98E2C9-248D-4219-B3E4-764460480B03}" dt="2021-05-14T08:19:50.186" v="7668" actId="20577"/>
        <pc:sldMkLst>
          <pc:docMk/>
          <pc:sldMk cId="1033484584" sldId="5933"/>
        </pc:sldMkLst>
        <pc:spChg chg="mod">
          <ac:chgData name="Piotr Starczyński" userId="dc30f4bf-33af-43bd-8a93-22fb8b326249" providerId="ADAL" clId="{EE98E2C9-248D-4219-B3E4-764460480B03}" dt="2021-05-13T13:55:04.149" v="2058" actId="20577"/>
          <ac:spMkLst>
            <pc:docMk/>
            <pc:sldMk cId="1033484584" sldId="5933"/>
            <ac:spMk id="12" creationId="{95BC6478-3DCA-40B9-B3CF-179203EE4591}"/>
          </ac:spMkLst>
        </pc:spChg>
        <pc:spChg chg="mod">
          <ac:chgData name="Piotr Starczyński" userId="dc30f4bf-33af-43bd-8a93-22fb8b326249" providerId="ADAL" clId="{EE98E2C9-248D-4219-B3E4-764460480B03}" dt="2021-05-14T08:19:26.678" v="7667" actId="113"/>
          <ac:spMkLst>
            <pc:docMk/>
            <pc:sldMk cId="1033484584" sldId="5933"/>
            <ac:spMk id="13" creationId="{28C12F90-42DC-4CBA-BA61-84947C75B12C}"/>
          </ac:spMkLst>
        </pc:spChg>
        <pc:spChg chg="mod">
          <ac:chgData name="Piotr Starczyński" userId="dc30f4bf-33af-43bd-8a93-22fb8b326249" providerId="ADAL" clId="{EE98E2C9-248D-4219-B3E4-764460480B03}" dt="2021-05-13T13:51:27.380" v="1866" actId="20577"/>
          <ac:spMkLst>
            <pc:docMk/>
            <pc:sldMk cId="1033484584" sldId="5933"/>
            <ac:spMk id="23" creationId="{00CA501E-D74E-47CC-B05F-EE952352B093}"/>
          </ac:spMkLst>
        </pc:spChg>
      </pc:sldChg>
      <pc:sldChg chg="modSp add mod modNotesTx">
        <pc:chgData name="Piotr Starczyński" userId="dc30f4bf-33af-43bd-8a93-22fb8b326249" providerId="ADAL" clId="{EE98E2C9-248D-4219-B3E4-764460480B03}" dt="2021-05-14T08:19:54.097" v="7669" actId="6549"/>
        <pc:sldMkLst>
          <pc:docMk/>
          <pc:sldMk cId="420291735" sldId="5934"/>
        </pc:sldMkLst>
        <pc:spChg chg="mod">
          <ac:chgData name="Piotr Starczyński" userId="dc30f4bf-33af-43bd-8a93-22fb8b326249" providerId="ADAL" clId="{EE98E2C9-248D-4219-B3E4-764460480B03}" dt="2021-05-13T13:54:01.423" v="1993" actId="20577"/>
          <ac:spMkLst>
            <pc:docMk/>
            <pc:sldMk cId="420291735" sldId="5934"/>
            <ac:spMk id="12" creationId="{95BC6478-3DCA-40B9-B3CF-179203EE4591}"/>
          </ac:spMkLst>
        </pc:spChg>
        <pc:spChg chg="mod">
          <ac:chgData name="Piotr Starczyński" userId="dc30f4bf-33af-43bd-8a93-22fb8b326249" providerId="ADAL" clId="{EE98E2C9-248D-4219-B3E4-764460480B03}" dt="2021-05-13T14:40:55.693" v="2653" actId="20577"/>
          <ac:spMkLst>
            <pc:docMk/>
            <pc:sldMk cId="420291735" sldId="5934"/>
            <ac:spMk id="13" creationId="{28C12F90-42DC-4CBA-BA61-84947C75B12C}"/>
          </ac:spMkLst>
        </pc:spChg>
      </pc:sldChg>
      <pc:sldChg chg="addSp delSp modSp add mod modNotesTx">
        <pc:chgData name="Piotr Starczyński" userId="dc30f4bf-33af-43bd-8a93-22fb8b326249" providerId="ADAL" clId="{EE98E2C9-248D-4219-B3E4-764460480B03}" dt="2021-05-14T08:19:57.267" v="7670" actId="6549"/>
        <pc:sldMkLst>
          <pc:docMk/>
          <pc:sldMk cId="2311610048" sldId="5935"/>
        </pc:sldMkLst>
        <pc:spChg chg="add del mod">
          <ac:chgData name="Piotr Starczyński" userId="dc30f4bf-33af-43bd-8a93-22fb8b326249" providerId="ADAL" clId="{EE98E2C9-248D-4219-B3E4-764460480B03}" dt="2021-05-13T15:53:36.507" v="6902" actId="478"/>
          <ac:spMkLst>
            <pc:docMk/>
            <pc:sldMk cId="2311610048" sldId="5935"/>
            <ac:spMk id="3" creationId="{3E1622E5-55FF-4F3F-8CD7-A57DE548EEAF}"/>
          </ac:spMkLst>
        </pc:spChg>
        <pc:spChg chg="add mod">
          <ac:chgData name="Piotr Starczyński" userId="dc30f4bf-33af-43bd-8a93-22fb8b326249" providerId="ADAL" clId="{EE98E2C9-248D-4219-B3E4-764460480B03}" dt="2021-05-13T15:53:29.063" v="6901" actId="14100"/>
          <ac:spMkLst>
            <pc:docMk/>
            <pc:sldMk cId="2311610048" sldId="5935"/>
            <ac:spMk id="6" creationId="{7634475B-C47A-495A-B94E-B55BCB5FB999}"/>
          </ac:spMkLst>
        </pc:spChg>
        <pc:spChg chg="add del mod">
          <ac:chgData name="Piotr Starczyński" userId="dc30f4bf-33af-43bd-8a93-22fb8b326249" providerId="ADAL" clId="{EE98E2C9-248D-4219-B3E4-764460480B03}" dt="2021-05-13T15:53:36.507" v="6902" actId="478"/>
          <ac:spMkLst>
            <pc:docMk/>
            <pc:sldMk cId="2311610048" sldId="5935"/>
            <ac:spMk id="8" creationId="{CE25B428-857F-4C81-8D61-568451AA1458}"/>
          </ac:spMkLst>
        </pc:spChg>
        <pc:spChg chg="add del mod">
          <ac:chgData name="Piotr Starczyński" userId="dc30f4bf-33af-43bd-8a93-22fb8b326249" providerId="ADAL" clId="{EE98E2C9-248D-4219-B3E4-764460480B03}" dt="2021-05-13T15:53:36.507" v="6902" actId="478"/>
          <ac:spMkLst>
            <pc:docMk/>
            <pc:sldMk cId="2311610048" sldId="5935"/>
            <ac:spMk id="9" creationId="{C50CCA4B-C835-4378-915E-E6E53468C17F}"/>
          </ac:spMkLst>
        </pc:spChg>
        <pc:spChg chg="add del mod">
          <ac:chgData name="Piotr Starczyński" userId="dc30f4bf-33af-43bd-8a93-22fb8b326249" providerId="ADAL" clId="{EE98E2C9-248D-4219-B3E4-764460480B03}" dt="2021-05-13T15:53:36.507" v="6902" actId="478"/>
          <ac:spMkLst>
            <pc:docMk/>
            <pc:sldMk cId="2311610048" sldId="5935"/>
            <ac:spMk id="10" creationId="{828AAF1F-DC39-4E01-AEAD-8729E9EDFF7A}"/>
          </ac:spMkLst>
        </pc:spChg>
        <pc:spChg chg="mod">
          <ac:chgData name="Piotr Starczyński" userId="dc30f4bf-33af-43bd-8a93-22fb8b326249" providerId="ADAL" clId="{EE98E2C9-248D-4219-B3E4-764460480B03}" dt="2021-05-13T14:42:05.422" v="2673" actId="313"/>
          <ac:spMkLst>
            <pc:docMk/>
            <pc:sldMk cId="2311610048" sldId="5935"/>
            <ac:spMk id="12" creationId="{95BC6478-3DCA-40B9-B3CF-179203EE4591}"/>
          </ac:spMkLst>
        </pc:spChg>
        <pc:spChg chg="del mod">
          <ac:chgData name="Piotr Starczyński" userId="dc30f4bf-33af-43bd-8a93-22fb8b326249" providerId="ADAL" clId="{EE98E2C9-248D-4219-B3E4-764460480B03}" dt="2021-05-13T14:41:49.384" v="2672"/>
          <ac:spMkLst>
            <pc:docMk/>
            <pc:sldMk cId="2311610048" sldId="5935"/>
            <ac:spMk id="13" creationId="{28C12F90-42DC-4CBA-BA61-84947C75B12C}"/>
          </ac:spMkLst>
        </pc:spChg>
        <pc:spChg chg="add del mod">
          <ac:chgData name="Piotr Starczyński" userId="dc30f4bf-33af-43bd-8a93-22fb8b326249" providerId="ADAL" clId="{EE98E2C9-248D-4219-B3E4-764460480B03}" dt="2021-05-13T15:53:36.507" v="6902" actId="478"/>
          <ac:spMkLst>
            <pc:docMk/>
            <pc:sldMk cId="2311610048" sldId="5935"/>
            <ac:spMk id="14" creationId="{7259F711-F94E-4EA3-8038-0578B684BF50}"/>
          </ac:spMkLst>
        </pc:spChg>
        <pc:spChg chg="add del mod">
          <ac:chgData name="Piotr Starczyński" userId="dc30f4bf-33af-43bd-8a93-22fb8b326249" providerId="ADAL" clId="{EE98E2C9-248D-4219-B3E4-764460480B03}" dt="2021-05-13T15:53:36.507" v="6902" actId="478"/>
          <ac:spMkLst>
            <pc:docMk/>
            <pc:sldMk cId="2311610048" sldId="5935"/>
            <ac:spMk id="16" creationId="{62635CD0-A3E4-4C3A-90B4-3B54D7C7E232}"/>
          </ac:spMkLst>
        </pc:spChg>
        <pc:picChg chg="add del mod">
          <ac:chgData name="Piotr Starczyński" userId="dc30f4bf-33af-43bd-8a93-22fb8b326249" providerId="ADAL" clId="{EE98E2C9-248D-4219-B3E4-764460480B03}" dt="2021-05-13T15:53:36.507" v="6902" actId="478"/>
          <ac:picMkLst>
            <pc:docMk/>
            <pc:sldMk cId="2311610048" sldId="5935"/>
            <ac:picMk id="17" creationId="{0B8CAF14-5E08-4F0D-B90A-6F1B8106C0B3}"/>
          </ac:picMkLst>
        </pc:picChg>
        <pc:picChg chg="add del mod">
          <ac:chgData name="Piotr Starczyński" userId="dc30f4bf-33af-43bd-8a93-22fb8b326249" providerId="ADAL" clId="{EE98E2C9-248D-4219-B3E4-764460480B03}" dt="2021-05-13T15:53:38.196" v="6903" actId="478"/>
          <ac:picMkLst>
            <pc:docMk/>
            <pc:sldMk cId="2311610048" sldId="5935"/>
            <ac:picMk id="1026" creationId="{317AAAA2-0917-46F0-B13A-D0DA0B08510C}"/>
          </ac:picMkLst>
        </pc:picChg>
        <pc:cxnChg chg="add del mod">
          <ac:chgData name="Piotr Starczyński" userId="dc30f4bf-33af-43bd-8a93-22fb8b326249" providerId="ADAL" clId="{EE98E2C9-248D-4219-B3E4-764460480B03}" dt="2021-05-13T15:49:41.297" v="6863" actId="478"/>
          <ac:cxnSpMkLst>
            <pc:docMk/>
            <pc:sldMk cId="2311610048" sldId="5935"/>
            <ac:cxnSpMk id="5" creationId="{D78340C5-95D6-4990-B436-A367C1006B1E}"/>
          </ac:cxnSpMkLst>
        </pc:cxnChg>
        <pc:cxnChg chg="add del mod">
          <ac:chgData name="Piotr Starczyński" userId="dc30f4bf-33af-43bd-8a93-22fb8b326249" providerId="ADAL" clId="{EE98E2C9-248D-4219-B3E4-764460480B03}" dt="2021-05-13T15:49:41.972" v="6864" actId="478"/>
          <ac:cxnSpMkLst>
            <pc:docMk/>
            <pc:sldMk cId="2311610048" sldId="5935"/>
            <ac:cxnSpMk id="11" creationId="{61669D64-5999-4B4A-86F2-5EAFFC90E3EC}"/>
          </ac:cxnSpMkLst>
        </pc:cxnChg>
      </pc:sldChg>
      <pc:sldChg chg="modSp add mod modNotesTx">
        <pc:chgData name="Piotr Starczyński" userId="dc30f4bf-33af-43bd-8a93-22fb8b326249" providerId="ADAL" clId="{EE98E2C9-248D-4219-B3E4-764460480B03}" dt="2021-05-14T08:20:04.244" v="7672" actId="6549"/>
        <pc:sldMkLst>
          <pc:docMk/>
          <pc:sldMk cId="2060852445" sldId="5936"/>
        </pc:sldMkLst>
        <pc:spChg chg="mod">
          <ac:chgData name="Piotr Starczyński" userId="dc30f4bf-33af-43bd-8a93-22fb8b326249" providerId="ADAL" clId="{EE98E2C9-248D-4219-B3E4-764460480B03}" dt="2021-05-13T14:58:21.415" v="3550" actId="20577"/>
          <ac:spMkLst>
            <pc:docMk/>
            <pc:sldMk cId="2060852445" sldId="5936"/>
            <ac:spMk id="6" creationId="{7634475B-C47A-495A-B94E-B55BCB5FB999}"/>
          </ac:spMkLst>
        </pc:spChg>
        <pc:spChg chg="mod">
          <ac:chgData name="Piotr Starczyński" userId="dc30f4bf-33af-43bd-8a93-22fb8b326249" providerId="ADAL" clId="{EE98E2C9-248D-4219-B3E4-764460480B03}" dt="2021-05-13T15:07:58.646" v="4688" actId="20577"/>
          <ac:spMkLst>
            <pc:docMk/>
            <pc:sldMk cId="2060852445" sldId="5936"/>
            <ac:spMk id="12" creationId="{95BC6478-3DCA-40B9-B3CF-179203EE4591}"/>
          </ac:spMkLst>
        </pc:spChg>
      </pc:sldChg>
      <pc:sldChg chg="modSp add mod modNotesTx">
        <pc:chgData name="Piotr Starczyński" userId="dc30f4bf-33af-43bd-8a93-22fb8b326249" providerId="ADAL" clId="{EE98E2C9-248D-4219-B3E4-764460480B03}" dt="2021-05-14T08:20:10.719" v="7674" actId="6549"/>
        <pc:sldMkLst>
          <pc:docMk/>
          <pc:sldMk cId="1568245702" sldId="5937"/>
        </pc:sldMkLst>
        <pc:spChg chg="mod">
          <ac:chgData name="Piotr Starczyński" userId="dc30f4bf-33af-43bd-8a93-22fb8b326249" providerId="ADAL" clId="{EE98E2C9-248D-4219-B3E4-764460480B03}" dt="2021-05-13T15:05:28.831" v="4477" actId="20577"/>
          <ac:spMkLst>
            <pc:docMk/>
            <pc:sldMk cId="1568245702" sldId="5937"/>
            <ac:spMk id="6" creationId="{7634475B-C47A-495A-B94E-B55BCB5FB999}"/>
          </ac:spMkLst>
        </pc:spChg>
        <pc:spChg chg="mod">
          <ac:chgData name="Piotr Starczyński" userId="dc30f4bf-33af-43bd-8a93-22fb8b326249" providerId="ADAL" clId="{EE98E2C9-248D-4219-B3E4-764460480B03}" dt="2021-05-13T15:08:19.680" v="4690"/>
          <ac:spMkLst>
            <pc:docMk/>
            <pc:sldMk cId="1568245702" sldId="5937"/>
            <ac:spMk id="12" creationId="{95BC6478-3DCA-40B9-B3CF-179203EE4591}"/>
          </ac:spMkLst>
        </pc:spChg>
      </pc:sldChg>
      <pc:sldChg chg="modSp add mod modNotesTx">
        <pc:chgData name="Piotr Starczyński" userId="dc30f4bf-33af-43bd-8a93-22fb8b326249" providerId="ADAL" clId="{EE98E2C9-248D-4219-B3E4-764460480B03}" dt="2021-05-14T08:20:08.417" v="7673" actId="6549"/>
        <pc:sldMkLst>
          <pc:docMk/>
          <pc:sldMk cId="3843703885" sldId="5938"/>
        </pc:sldMkLst>
        <pc:spChg chg="mod">
          <ac:chgData name="Piotr Starczyński" userId="dc30f4bf-33af-43bd-8a93-22fb8b326249" providerId="ADAL" clId="{EE98E2C9-248D-4219-B3E4-764460480B03}" dt="2021-05-13T15:28:39.866" v="5993" actId="2710"/>
          <ac:spMkLst>
            <pc:docMk/>
            <pc:sldMk cId="3843703885" sldId="5938"/>
            <ac:spMk id="6" creationId="{7634475B-C47A-495A-B94E-B55BCB5FB999}"/>
          </ac:spMkLst>
        </pc:spChg>
        <pc:spChg chg="mod">
          <ac:chgData name="Piotr Starczyński" userId="dc30f4bf-33af-43bd-8a93-22fb8b326249" providerId="ADAL" clId="{EE98E2C9-248D-4219-B3E4-764460480B03}" dt="2021-05-13T15:08:15.423" v="4689"/>
          <ac:spMkLst>
            <pc:docMk/>
            <pc:sldMk cId="3843703885" sldId="5938"/>
            <ac:spMk id="12" creationId="{95BC6478-3DCA-40B9-B3CF-179203EE4591}"/>
          </ac:spMkLst>
        </pc:spChg>
      </pc:sldChg>
      <pc:sldChg chg="add del">
        <pc:chgData name="Piotr Starczyński" userId="dc30f4bf-33af-43bd-8a93-22fb8b326249" providerId="ADAL" clId="{EE98E2C9-248D-4219-B3E4-764460480B03}" dt="2021-05-13T15:17:45.677" v="5330" actId="47"/>
        <pc:sldMkLst>
          <pc:docMk/>
          <pc:sldMk cId="561490795" sldId="5939"/>
        </pc:sldMkLst>
      </pc:sldChg>
      <pc:sldChg chg="modSp add mod modNotesTx">
        <pc:chgData name="Piotr Starczyński" userId="dc30f4bf-33af-43bd-8a93-22fb8b326249" providerId="ADAL" clId="{EE98E2C9-248D-4219-B3E4-764460480B03}" dt="2021-05-14T08:19:59.654" v="7671" actId="6549"/>
        <pc:sldMkLst>
          <pc:docMk/>
          <pc:sldMk cId="4018610426" sldId="5939"/>
        </pc:sldMkLst>
        <pc:spChg chg="mod">
          <ac:chgData name="Piotr Starczyński" userId="dc30f4bf-33af-43bd-8a93-22fb8b326249" providerId="ADAL" clId="{EE98E2C9-248D-4219-B3E4-764460480B03}" dt="2021-05-13T15:29:41.002" v="6032" actId="20577"/>
          <ac:spMkLst>
            <pc:docMk/>
            <pc:sldMk cId="4018610426" sldId="5939"/>
            <ac:spMk id="6" creationId="{7634475B-C47A-495A-B94E-B55BCB5FB999}"/>
          </ac:spMkLst>
        </pc:spChg>
      </pc:sldChg>
      <pc:sldChg chg="addSp delSp modSp add mod ord modNotesTx">
        <pc:chgData name="Piotr Starczyński" userId="dc30f4bf-33af-43bd-8a93-22fb8b326249" providerId="ADAL" clId="{EE98E2C9-248D-4219-B3E4-764460480B03}" dt="2021-05-14T08:17:41.254" v="7607" actId="1076"/>
        <pc:sldMkLst>
          <pc:docMk/>
          <pc:sldMk cId="1066460632" sldId="5940"/>
        </pc:sldMkLst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4" creationId="{36FE5937-8949-4927-B629-C98253242E16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5" creationId="{45E2FE68-62B1-46E6-9755-F529E5CD705B}"/>
          </ac:spMkLst>
        </pc:spChg>
        <pc:spChg chg="del mod">
          <ac:chgData name="Piotr Starczyński" userId="dc30f4bf-33af-43bd-8a93-22fb8b326249" providerId="ADAL" clId="{EE98E2C9-248D-4219-B3E4-764460480B03}" dt="2021-05-13T15:30:53.882" v="6096" actId="478"/>
          <ac:spMkLst>
            <pc:docMk/>
            <pc:sldMk cId="1066460632" sldId="5940"/>
            <ac:spMk id="6" creationId="{7634475B-C47A-495A-B94E-B55BCB5FB999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7" creationId="{BBC136CF-1A60-4F97-AA94-656E4462150E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9" creationId="{C007AA3B-75A6-42D1-B26A-84BEEAF1DB56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10" creationId="{CCB679DE-DAD3-45D4-A7CA-B6661C02DF62}"/>
          </ac:spMkLst>
        </pc:spChg>
        <pc:spChg chg="add del mod">
          <ac:chgData name="Piotr Starczyński" userId="dc30f4bf-33af-43bd-8a93-22fb8b326249" providerId="ADAL" clId="{EE98E2C9-248D-4219-B3E4-764460480B03}" dt="2021-05-13T15:33:31.095" v="6195" actId="478"/>
          <ac:spMkLst>
            <pc:docMk/>
            <pc:sldMk cId="1066460632" sldId="5940"/>
            <ac:spMk id="11" creationId="{B34C857B-9173-43AB-B946-569F19983CD2}"/>
          </ac:spMkLst>
        </pc:spChg>
        <pc:spChg chg="mod">
          <ac:chgData name="Piotr Starczyński" userId="dc30f4bf-33af-43bd-8a93-22fb8b326249" providerId="ADAL" clId="{EE98E2C9-248D-4219-B3E4-764460480B03}" dt="2021-05-13T15:38:40.425" v="6324" actId="20577"/>
          <ac:spMkLst>
            <pc:docMk/>
            <pc:sldMk cId="1066460632" sldId="5940"/>
            <ac:spMk id="12" creationId="{95BC6478-3DCA-40B9-B3CF-179203EE4591}"/>
          </ac:spMkLst>
        </pc:spChg>
        <pc:spChg chg="add del mod">
          <ac:chgData name="Piotr Starczyński" userId="dc30f4bf-33af-43bd-8a93-22fb8b326249" providerId="ADAL" clId="{EE98E2C9-248D-4219-B3E4-764460480B03}" dt="2021-05-13T16:08:24.475" v="7345" actId="478"/>
          <ac:spMkLst>
            <pc:docMk/>
            <pc:sldMk cId="1066460632" sldId="5940"/>
            <ac:spMk id="13" creationId="{F5E133D8-1CB5-4BC9-AC8C-57F7FC416451}"/>
          </ac:spMkLst>
        </pc:spChg>
        <pc:spChg chg="add del mod">
          <ac:chgData name="Piotr Starczyński" userId="dc30f4bf-33af-43bd-8a93-22fb8b326249" providerId="ADAL" clId="{EE98E2C9-248D-4219-B3E4-764460480B03}" dt="2021-05-14T08:16:22.854" v="7587" actId="478"/>
          <ac:spMkLst>
            <pc:docMk/>
            <pc:sldMk cId="1066460632" sldId="5940"/>
            <ac:spMk id="14" creationId="{CC2445B2-C927-4862-9DE4-A1B8300FABAC}"/>
          </ac:spMkLst>
        </pc:spChg>
        <pc:spChg chg="add del mod">
          <ac:chgData name="Piotr Starczyński" userId="dc30f4bf-33af-43bd-8a93-22fb8b326249" providerId="ADAL" clId="{EE98E2C9-248D-4219-B3E4-764460480B03}" dt="2021-05-13T16:08:24.866" v="7346" actId="478"/>
          <ac:spMkLst>
            <pc:docMk/>
            <pc:sldMk cId="1066460632" sldId="5940"/>
            <ac:spMk id="15" creationId="{4036F384-85C4-4681-AF71-681C26D88B8C}"/>
          </ac:spMkLst>
        </pc:spChg>
        <pc:spChg chg="add del mod">
          <ac:chgData name="Piotr Starczyński" userId="dc30f4bf-33af-43bd-8a93-22fb8b326249" providerId="ADAL" clId="{EE98E2C9-248D-4219-B3E4-764460480B03}" dt="2021-05-13T16:08:25.995" v="7347" actId="478"/>
          <ac:spMkLst>
            <pc:docMk/>
            <pc:sldMk cId="1066460632" sldId="5940"/>
            <ac:spMk id="16" creationId="{BC90CAD2-CECB-49A1-A65B-B22B3D3DFCD9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17" creationId="{E7B6AC24-EBD0-4429-9511-88454A5164B4}"/>
          </ac:spMkLst>
        </pc:spChg>
        <pc:spChg chg="add mod">
          <ac:chgData name="Piotr Starczyński" userId="dc30f4bf-33af-43bd-8a93-22fb8b326249" providerId="ADAL" clId="{EE98E2C9-248D-4219-B3E4-764460480B03}" dt="2021-05-14T08:17:04.250" v="7597" actId="1076"/>
          <ac:spMkLst>
            <pc:docMk/>
            <pc:sldMk cId="1066460632" sldId="5940"/>
            <ac:spMk id="18" creationId="{CA5EB57C-5A27-43B8-B1AC-5612F7BB26A2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19" creationId="{E9780671-46A6-4F1C-87E4-8FACAE125E6D}"/>
          </ac:spMkLst>
        </pc:spChg>
        <pc:spChg chg="add del mod">
          <ac:chgData name="Piotr Starczyński" userId="dc30f4bf-33af-43bd-8a93-22fb8b326249" providerId="ADAL" clId="{EE98E2C9-248D-4219-B3E4-764460480B03}" dt="2021-05-13T16:10:06.025" v="7372" actId="478"/>
          <ac:spMkLst>
            <pc:docMk/>
            <pc:sldMk cId="1066460632" sldId="5940"/>
            <ac:spMk id="20" creationId="{43EFB219-771D-49CB-8110-F53E3ADF6992}"/>
          </ac:spMkLst>
        </pc:spChg>
        <pc:spChg chg="add del mod">
          <ac:chgData name="Piotr Starczyński" userId="dc30f4bf-33af-43bd-8a93-22fb8b326249" providerId="ADAL" clId="{EE98E2C9-248D-4219-B3E4-764460480B03}" dt="2021-05-13T16:10:07.660" v="7373" actId="478"/>
          <ac:spMkLst>
            <pc:docMk/>
            <pc:sldMk cId="1066460632" sldId="5940"/>
            <ac:spMk id="21" creationId="{6AA8A87F-3596-44D2-9B75-014AABFA3752}"/>
          </ac:spMkLst>
        </pc:spChg>
        <pc:spChg chg="add del mod">
          <ac:chgData name="Piotr Starczyński" userId="dc30f4bf-33af-43bd-8a93-22fb8b326249" providerId="ADAL" clId="{EE98E2C9-248D-4219-B3E4-764460480B03}" dt="2021-05-13T15:40:49.035" v="6340"/>
          <ac:spMkLst>
            <pc:docMk/>
            <pc:sldMk cId="1066460632" sldId="5940"/>
            <ac:spMk id="22" creationId="{C7AE9B8B-4751-4911-A1F1-34F3F3186006}"/>
          </ac:spMkLst>
        </pc:spChg>
        <pc:spChg chg="add del mod">
          <ac:chgData name="Piotr Starczyński" userId="dc30f4bf-33af-43bd-8a93-22fb8b326249" providerId="ADAL" clId="{EE98E2C9-248D-4219-B3E4-764460480B03}" dt="2021-05-13T15:58:48.871" v="6967" actId="478"/>
          <ac:spMkLst>
            <pc:docMk/>
            <pc:sldMk cId="1066460632" sldId="5940"/>
            <ac:spMk id="24" creationId="{84F823CB-57B6-4C90-A6D2-196F670B3CA5}"/>
          </ac:spMkLst>
        </pc:spChg>
        <pc:spChg chg="add del mod">
          <ac:chgData name="Piotr Starczyński" userId="dc30f4bf-33af-43bd-8a93-22fb8b326249" providerId="ADAL" clId="{EE98E2C9-248D-4219-B3E4-764460480B03}" dt="2021-05-13T15:57:59.844" v="6955" actId="478"/>
          <ac:spMkLst>
            <pc:docMk/>
            <pc:sldMk cId="1066460632" sldId="5940"/>
            <ac:spMk id="25" creationId="{FFA6C0B9-F662-4B7A-993E-A5502073E3BD}"/>
          </ac:spMkLst>
        </pc:spChg>
        <pc:spChg chg="add del mod">
          <ac:chgData name="Piotr Starczyński" userId="dc30f4bf-33af-43bd-8a93-22fb8b326249" providerId="ADAL" clId="{EE98E2C9-248D-4219-B3E4-764460480B03}" dt="2021-05-13T15:58:01.863" v="6956" actId="478"/>
          <ac:spMkLst>
            <pc:docMk/>
            <pc:sldMk cId="1066460632" sldId="5940"/>
            <ac:spMk id="26" creationId="{C0EF7230-D1F3-4E31-AA96-CE1CC840FB56}"/>
          </ac:spMkLst>
        </pc:spChg>
        <pc:spChg chg="add del mod">
          <ac:chgData name="Piotr Starczyński" userId="dc30f4bf-33af-43bd-8a93-22fb8b326249" providerId="ADAL" clId="{EE98E2C9-248D-4219-B3E4-764460480B03}" dt="2021-05-13T15:40:49.035" v="6338" actId="478"/>
          <ac:spMkLst>
            <pc:docMk/>
            <pc:sldMk cId="1066460632" sldId="5940"/>
            <ac:spMk id="27" creationId="{92457A7C-7042-4EDA-AB53-466CA04A8641}"/>
          </ac:spMkLst>
        </pc:spChg>
        <pc:spChg chg="add mod">
          <ac:chgData name="Piotr Starczyński" userId="dc30f4bf-33af-43bd-8a93-22fb8b326249" providerId="ADAL" clId="{EE98E2C9-248D-4219-B3E4-764460480B03}" dt="2021-05-14T08:15:25.755" v="7574" actId="20577"/>
          <ac:spMkLst>
            <pc:docMk/>
            <pc:sldMk cId="1066460632" sldId="5940"/>
            <ac:spMk id="28" creationId="{B7037E88-FA78-4686-B25D-1893F8AC4B92}"/>
          </ac:spMkLst>
        </pc:spChg>
        <pc:spChg chg="add del mod">
          <ac:chgData name="Piotr Starczyński" userId="dc30f4bf-33af-43bd-8a93-22fb8b326249" providerId="ADAL" clId="{EE98E2C9-248D-4219-B3E4-764460480B03}" dt="2021-05-13T15:43:51.455" v="6572" actId="478"/>
          <ac:spMkLst>
            <pc:docMk/>
            <pc:sldMk cId="1066460632" sldId="5940"/>
            <ac:spMk id="29" creationId="{B18FC348-5F86-4A0C-B591-004E9BA0621E}"/>
          </ac:spMkLst>
        </pc:spChg>
        <pc:spChg chg="add del mod">
          <ac:chgData name="Piotr Starczyński" userId="dc30f4bf-33af-43bd-8a93-22fb8b326249" providerId="ADAL" clId="{EE98E2C9-248D-4219-B3E4-764460480B03}" dt="2021-05-13T15:43:50.916" v="6571" actId="478"/>
          <ac:spMkLst>
            <pc:docMk/>
            <pc:sldMk cId="1066460632" sldId="5940"/>
            <ac:spMk id="30" creationId="{D930BF7A-263A-4AE3-AFFB-70CE023EC275}"/>
          </ac:spMkLst>
        </pc:spChg>
        <pc:spChg chg="add del mod">
          <ac:chgData name="Piotr Starczyński" userId="dc30f4bf-33af-43bd-8a93-22fb8b326249" providerId="ADAL" clId="{EE98E2C9-248D-4219-B3E4-764460480B03}" dt="2021-05-13T15:58:47.451" v="6966" actId="478"/>
          <ac:spMkLst>
            <pc:docMk/>
            <pc:sldMk cId="1066460632" sldId="5940"/>
            <ac:spMk id="31" creationId="{D9F66577-ECD1-4A1C-BA62-CBA0C6CF3E35}"/>
          </ac:spMkLst>
        </pc:spChg>
        <pc:spChg chg="add del mod">
          <ac:chgData name="Piotr Starczyński" userId="dc30f4bf-33af-43bd-8a93-22fb8b326249" providerId="ADAL" clId="{EE98E2C9-248D-4219-B3E4-764460480B03}" dt="2021-05-14T08:16:20.636" v="7586" actId="478"/>
          <ac:spMkLst>
            <pc:docMk/>
            <pc:sldMk cId="1066460632" sldId="5940"/>
            <ac:spMk id="32" creationId="{FF19E958-37D8-43C8-A051-96BCB2F0FF07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33" creationId="{ADDA6311-271D-4360-ADDF-C660C4A5C1EF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34" creationId="{650F908D-5FE7-4E20-9252-A6E0E8F151EF}"/>
          </ac:spMkLst>
        </pc:spChg>
        <pc:spChg chg="add mod">
          <ac:chgData name="Piotr Starczyński" userId="dc30f4bf-33af-43bd-8a93-22fb8b326249" providerId="ADAL" clId="{EE98E2C9-248D-4219-B3E4-764460480B03}" dt="2021-05-13T15:59:23.899" v="6973" actId="571"/>
          <ac:spMkLst>
            <pc:docMk/>
            <pc:sldMk cId="1066460632" sldId="5940"/>
            <ac:spMk id="35" creationId="{04B55773-72FF-4CA1-B626-5E0BEB9344B3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36" creationId="{35326798-A2E6-4E8C-AC3A-16AB9A38A5B5}"/>
          </ac:spMkLst>
        </pc:spChg>
        <pc:spChg chg="add del mod">
          <ac:chgData name="Piotr Starczyński" userId="dc30f4bf-33af-43bd-8a93-22fb8b326249" providerId="ADAL" clId="{EE98E2C9-248D-4219-B3E4-764460480B03}" dt="2021-05-13T16:03:22.074" v="7163" actId="478"/>
          <ac:spMkLst>
            <pc:docMk/>
            <pc:sldMk cId="1066460632" sldId="5940"/>
            <ac:spMk id="37" creationId="{DA054650-4F60-4A27-A510-33729EB00469}"/>
          </ac:spMkLst>
        </pc:spChg>
        <pc:spChg chg="add del mod">
          <ac:chgData name="Piotr Starczyński" userId="dc30f4bf-33af-43bd-8a93-22fb8b326249" providerId="ADAL" clId="{EE98E2C9-248D-4219-B3E4-764460480B03}" dt="2021-05-13T16:03:19.994" v="7161" actId="478"/>
          <ac:spMkLst>
            <pc:docMk/>
            <pc:sldMk cId="1066460632" sldId="5940"/>
            <ac:spMk id="38" creationId="{ECD594B4-5220-4DD2-A4CC-1D9E8E0EEB8C}"/>
          </ac:spMkLst>
        </pc:spChg>
        <pc:spChg chg="add del mod">
          <ac:chgData name="Piotr Starczyński" userId="dc30f4bf-33af-43bd-8a93-22fb8b326249" providerId="ADAL" clId="{EE98E2C9-248D-4219-B3E4-764460480B03}" dt="2021-05-13T16:03:17.658" v="7159" actId="478"/>
          <ac:spMkLst>
            <pc:docMk/>
            <pc:sldMk cId="1066460632" sldId="5940"/>
            <ac:spMk id="39" creationId="{0F3ED718-C4C0-4E3C-833D-EB94175BBF54}"/>
          </ac:spMkLst>
        </pc:spChg>
        <pc:spChg chg="add mod">
          <ac:chgData name="Piotr Starczyński" userId="dc30f4bf-33af-43bd-8a93-22fb8b326249" providerId="ADAL" clId="{EE98E2C9-248D-4219-B3E4-764460480B03}" dt="2021-05-14T08:17:41.254" v="7607" actId="1076"/>
          <ac:spMkLst>
            <pc:docMk/>
            <pc:sldMk cId="1066460632" sldId="5940"/>
            <ac:spMk id="40" creationId="{92AFCA7C-BD47-41E7-99A7-5B65B0639B05}"/>
          </ac:spMkLst>
        </pc:spChg>
        <pc:spChg chg="add del mod">
          <ac:chgData name="Piotr Starczyński" userId="dc30f4bf-33af-43bd-8a93-22fb8b326249" providerId="ADAL" clId="{EE98E2C9-248D-4219-B3E4-764460480B03}" dt="2021-05-13T16:03:23.537" v="7164" actId="478"/>
          <ac:spMkLst>
            <pc:docMk/>
            <pc:sldMk cId="1066460632" sldId="5940"/>
            <ac:spMk id="41" creationId="{67DBF4E8-30A8-4981-88F5-2F8BA0D7F49E}"/>
          </ac:spMkLst>
        </pc:spChg>
        <pc:spChg chg="add del mod">
          <ac:chgData name="Piotr Starczyński" userId="dc30f4bf-33af-43bd-8a93-22fb8b326249" providerId="ADAL" clId="{EE98E2C9-248D-4219-B3E4-764460480B03}" dt="2021-05-13T16:03:21.298" v="7162" actId="478"/>
          <ac:spMkLst>
            <pc:docMk/>
            <pc:sldMk cId="1066460632" sldId="5940"/>
            <ac:spMk id="42" creationId="{5BDF6727-ECB6-489B-8B06-004817D3D225}"/>
          </ac:spMkLst>
        </pc:spChg>
        <pc:spChg chg="add del mod">
          <ac:chgData name="Piotr Starczyński" userId="dc30f4bf-33af-43bd-8a93-22fb8b326249" providerId="ADAL" clId="{EE98E2C9-248D-4219-B3E4-764460480B03}" dt="2021-05-13T16:03:19.085" v="7160" actId="478"/>
          <ac:spMkLst>
            <pc:docMk/>
            <pc:sldMk cId="1066460632" sldId="5940"/>
            <ac:spMk id="43" creationId="{1BF132E2-91F1-4787-B7E2-429D73FE6150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44" creationId="{155D1083-3AE6-41B1-9E3A-120ECB4E3251}"/>
          </ac:spMkLst>
        </pc:spChg>
        <pc:spChg chg="add del mod">
          <ac:chgData name="Piotr Starczyński" userId="dc30f4bf-33af-43bd-8a93-22fb8b326249" providerId="ADAL" clId="{EE98E2C9-248D-4219-B3E4-764460480B03}" dt="2021-05-13T16:08:19.829" v="7343" actId="478"/>
          <ac:spMkLst>
            <pc:docMk/>
            <pc:sldMk cId="1066460632" sldId="5940"/>
            <ac:spMk id="45" creationId="{6DDACD8B-02F1-43A7-AB88-C5C9176B6DBF}"/>
          </ac:spMkLst>
        </pc:spChg>
        <pc:spChg chg="add del mod">
          <ac:chgData name="Piotr Starczyński" userId="dc30f4bf-33af-43bd-8a93-22fb8b326249" providerId="ADAL" clId="{EE98E2C9-248D-4219-B3E4-764460480B03}" dt="2021-05-14T08:16:29.901" v="7590" actId="478"/>
          <ac:spMkLst>
            <pc:docMk/>
            <pc:sldMk cId="1066460632" sldId="5940"/>
            <ac:spMk id="46" creationId="{4543E52D-7FC5-491D-9EFE-CE6F6E747FE5}"/>
          </ac:spMkLst>
        </pc:spChg>
        <pc:spChg chg="add del mod">
          <ac:chgData name="Piotr Starczyński" userId="dc30f4bf-33af-43bd-8a93-22fb8b326249" providerId="ADAL" clId="{EE98E2C9-248D-4219-B3E4-764460480B03}" dt="2021-05-13T16:16:52.548" v="7458" actId="478"/>
          <ac:spMkLst>
            <pc:docMk/>
            <pc:sldMk cId="1066460632" sldId="5940"/>
            <ac:spMk id="47" creationId="{41E5AB58-B206-43E3-AF1D-4D796EEB862E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48" creationId="{4F0CFACB-311C-4A33-A5A6-14C219780015}"/>
          </ac:spMkLst>
        </pc:spChg>
        <pc:spChg chg="add del mod">
          <ac:chgData name="Piotr Starczyński" userId="dc30f4bf-33af-43bd-8a93-22fb8b326249" providerId="ADAL" clId="{EE98E2C9-248D-4219-B3E4-764460480B03}" dt="2021-05-13T16:14:29.332" v="7433" actId="478"/>
          <ac:spMkLst>
            <pc:docMk/>
            <pc:sldMk cId="1066460632" sldId="5940"/>
            <ac:spMk id="49" creationId="{21FA3BAE-8BA6-4E3C-9B66-DD97D547E975}"/>
          </ac:spMkLst>
        </pc:spChg>
        <pc:spChg chg="add del mod">
          <ac:chgData name="Piotr Starczyński" userId="dc30f4bf-33af-43bd-8a93-22fb8b326249" providerId="ADAL" clId="{EE98E2C9-248D-4219-B3E4-764460480B03}" dt="2021-05-13T16:16:35.801" v="7455" actId="478"/>
          <ac:spMkLst>
            <pc:docMk/>
            <pc:sldMk cId="1066460632" sldId="5940"/>
            <ac:spMk id="50" creationId="{B74BC9E8-8098-4123-B280-562E36E77319}"/>
          </ac:spMkLst>
        </pc:spChg>
        <pc:spChg chg="add del mod">
          <ac:chgData name="Piotr Starczyński" userId="dc30f4bf-33af-43bd-8a93-22fb8b326249" providerId="ADAL" clId="{EE98E2C9-248D-4219-B3E4-764460480B03}" dt="2021-05-13T16:16:34.895" v="7454" actId="478"/>
          <ac:spMkLst>
            <pc:docMk/>
            <pc:sldMk cId="1066460632" sldId="5940"/>
            <ac:spMk id="51" creationId="{2DAA26E5-BC64-4EF8-8AF6-384B817DEFE3}"/>
          </ac:spMkLst>
        </pc:spChg>
        <pc:spChg chg="add mod">
          <ac:chgData name="Piotr Starczyński" userId="dc30f4bf-33af-43bd-8a93-22fb8b326249" providerId="ADAL" clId="{EE98E2C9-248D-4219-B3E4-764460480B03}" dt="2021-05-14T08:17:18.565" v="7604" actId="1076"/>
          <ac:spMkLst>
            <pc:docMk/>
            <pc:sldMk cId="1066460632" sldId="5940"/>
            <ac:spMk id="52" creationId="{6D3330F0-DD52-4F8C-9F4A-B3C02860037B}"/>
          </ac:spMkLst>
        </pc:spChg>
        <pc:spChg chg="add del mod">
          <ac:chgData name="Piotr Starczyński" userId="dc30f4bf-33af-43bd-8a93-22fb8b326249" providerId="ADAL" clId="{EE98E2C9-248D-4219-B3E4-764460480B03}" dt="2021-05-14T08:16:32.990" v="7592" actId="478"/>
          <ac:spMkLst>
            <pc:docMk/>
            <pc:sldMk cId="1066460632" sldId="5940"/>
            <ac:spMk id="53" creationId="{4F4991DE-8805-4667-A7FF-7E474D00210D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54" creationId="{40930C26-515A-4668-8494-46221902FFAB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55" creationId="{157A6435-DB8E-4F56-AD50-EB7347F0DF8A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56" creationId="{E9400340-E5B8-42D5-9C9A-3BEFADB7398D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57" creationId="{28966251-2013-4CAE-8E4F-FED434CCD3FF}"/>
          </ac:spMkLst>
        </pc:spChg>
        <pc:spChg chg="add del mod">
          <ac:chgData name="Piotr Starczyński" userId="dc30f4bf-33af-43bd-8a93-22fb8b326249" providerId="ADAL" clId="{EE98E2C9-248D-4219-B3E4-764460480B03}" dt="2021-05-14T08:16:32.220" v="7591" actId="478"/>
          <ac:spMkLst>
            <pc:docMk/>
            <pc:sldMk cId="1066460632" sldId="5940"/>
            <ac:spMk id="58" creationId="{CF33D2D4-67CF-4638-99D1-459C607D050A}"/>
          </ac:spMkLst>
        </pc:spChg>
        <pc:spChg chg="add mod">
          <ac:chgData name="Piotr Starczyński" userId="dc30f4bf-33af-43bd-8a93-22fb8b326249" providerId="ADAL" clId="{EE98E2C9-248D-4219-B3E4-764460480B03}" dt="2021-05-13T16:10:17.115" v="7376" actId="571"/>
          <ac:spMkLst>
            <pc:docMk/>
            <pc:sldMk cId="1066460632" sldId="5940"/>
            <ac:spMk id="59" creationId="{4ADE9187-7767-4CF8-A54A-556313920662}"/>
          </ac:spMkLst>
        </pc:spChg>
        <pc:spChg chg="add mod">
          <ac:chgData name="Piotr Starczyński" userId="dc30f4bf-33af-43bd-8a93-22fb8b326249" providerId="ADAL" clId="{EE98E2C9-248D-4219-B3E4-764460480B03}" dt="2021-05-13T16:10:17.115" v="7376" actId="571"/>
          <ac:spMkLst>
            <pc:docMk/>
            <pc:sldMk cId="1066460632" sldId="5940"/>
            <ac:spMk id="60" creationId="{97039868-2F29-4A3F-AA0E-C4B610839AAA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61" creationId="{49A5BFA2-D9D7-47CE-9AF6-62C40596FB4C}"/>
          </ac:spMkLst>
        </pc:spChg>
        <pc:spChg chg="add del mod">
          <ac:chgData name="Piotr Starczyński" userId="dc30f4bf-33af-43bd-8a93-22fb8b326249" providerId="ADAL" clId="{EE98E2C9-248D-4219-B3E4-764460480B03}" dt="2021-05-14T08:16:35.721" v="7593" actId="478"/>
          <ac:spMkLst>
            <pc:docMk/>
            <pc:sldMk cId="1066460632" sldId="5940"/>
            <ac:spMk id="62" creationId="{37D83797-9B15-4C39-8F8D-6694B9D3204A}"/>
          </ac:spMkLst>
        </pc:spChg>
        <pc:spChg chg="add del mod">
          <ac:chgData name="Piotr Starczyński" userId="dc30f4bf-33af-43bd-8a93-22fb8b326249" providerId="ADAL" clId="{EE98E2C9-248D-4219-B3E4-764460480B03}" dt="2021-05-13T16:16:34.169" v="7453" actId="478"/>
          <ac:spMkLst>
            <pc:docMk/>
            <pc:sldMk cId="1066460632" sldId="5940"/>
            <ac:spMk id="63" creationId="{BBC12689-1CA7-48CC-92F4-D3FAD335D655}"/>
          </ac:spMkLst>
        </pc:spChg>
        <pc:spChg chg="add del mod">
          <ac:chgData name="Piotr Starczyński" userId="dc30f4bf-33af-43bd-8a93-22fb8b326249" providerId="ADAL" clId="{EE98E2C9-248D-4219-B3E4-764460480B03}" dt="2021-05-13T16:16:30.618" v="7452" actId="478"/>
          <ac:spMkLst>
            <pc:docMk/>
            <pc:sldMk cId="1066460632" sldId="5940"/>
            <ac:spMk id="64" creationId="{0C86D0E5-A804-49DB-84F4-ADF0ADE535A4}"/>
          </ac:spMkLst>
        </pc:spChg>
        <pc:spChg chg="add del mod">
          <ac:chgData name="Piotr Starczyński" userId="dc30f4bf-33af-43bd-8a93-22fb8b326249" providerId="ADAL" clId="{EE98E2C9-248D-4219-B3E4-764460480B03}" dt="2021-05-13T16:16:53.988" v="7459" actId="478"/>
          <ac:spMkLst>
            <pc:docMk/>
            <pc:sldMk cId="1066460632" sldId="5940"/>
            <ac:spMk id="65" creationId="{B8625592-55E6-4C9F-8A90-C197D9A0CA31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66" creationId="{8D32A7F0-D860-47F4-93A5-B54BBA230DF4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67" creationId="{968B0126-C9CA-4CA3-8E8E-37B2A41483C7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68" creationId="{34592CC1-4F36-4ACB-ABA2-896E557E2015}"/>
          </ac:spMkLst>
        </pc:spChg>
        <pc:spChg chg="add del mod">
          <ac:chgData name="Piotr Starczyński" userId="dc30f4bf-33af-43bd-8a93-22fb8b326249" providerId="ADAL" clId="{EE98E2C9-248D-4219-B3E4-764460480B03}" dt="2021-05-14T08:16:27.279" v="7588" actId="478"/>
          <ac:spMkLst>
            <pc:docMk/>
            <pc:sldMk cId="1066460632" sldId="5940"/>
            <ac:spMk id="69" creationId="{59B2477F-AA8D-4725-98FB-3F472B3E5DED}"/>
          </ac:spMkLst>
        </pc:spChg>
        <pc:spChg chg="add del mod">
          <ac:chgData name="Piotr Starczyński" userId="dc30f4bf-33af-43bd-8a93-22fb8b326249" providerId="ADAL" clId="{EE98E2C9-248D-4219-B3E4-764460480B03}" dt="2021-05-14T08:16:28.984" v="7589" actId="478"/>
          <ac:spMkLst>
            <pc:docMk/>
            <pc:sldMk cId="1066460632" sldId="5940"/>
            <ac:spMk id="70" creationId="{1DB2A50E-17B5-44EC-BEB3-8F77E4817D68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71" creationId="{C5ED3608-580F-41EB-A666-B989E41905E2}"/>
          </ac:spMkLst>
        </pc:spChg>
        <pc:spChg chg="add mod">
          <ac:chgData name="Piotr Starczyński" userId="dc30f4bf-33af-43bd-8a93-22fb8b326249" providerId="ADAL" clId="{EE98E2C9-248D-4219-B3E4-764460480B03}" dt="2021-05-14T08:16:57.047" v="7596" actId="1076"/>
          <ac:spMkLst>
            <pc:docMk/>
            <pc:sldMk cId="1066460632" sldId="5940"/>
            <ac:spMk id="72" creationId="{5C1CA363-FB57-4BA3-BDD9-A9A690403976}"/>
          </ac:spMkLst>
        </pc:spChg>
        <pc:cxnChg chg="add mod">
          <ac:chgData name="Piotr Starczyński" userId="dc30f4bf-33af-43bd-8a93-22fb8b326249" providerId="ADAL" clId="{EE98E2C9-248D-4219-B3E4-764460480B03}" dt="2021-05-14T08:17:27.844" v="7606" actId="1035"/>
          <ac:cxnSpMkLst>
            <pc:docMk/>
            <pc:sldMk cId="1066460632" sldId="5940"/>
            <ac:cxnSpMk id="3" creationId="{F9F115DB-D807-49B7-B395-81D93FD503BE}"/>
          </ac:cxnSpMkLst>
        </pc:cxnChg>
      </pc:sldChg>
      <pc:sldChg chg="add del">
        <pc:chgData name="Piotr Starczyński" userId="dc30f4bf-33af-43bd-8a93-22fb8b326249" providerId="ADAL" clId="{EE98E2C9-248D-4219-B3E4-764460480B03}" dt="2021-05-13T15:55:08.910" v="6906"/>
        <pc:sldMkLst>
          <pc:docMk/>
          <pc:sldMk cId="2073402917" sldId="5941"/>
        </pc:sldMkLst>
      </pc:sldChg>
      <pc:sldChg chg="modSp add mod">
        <pc:chgData name="Piotr Starczyński" userId="dc30f4bf-33af-43bd-8a93-22fb8b326249" providerId="ADAL" clId="{EE98E2C9-248D-4219-B3E4-764460480B03}" dt="2021-05-13T15:55:54.322" v="6924" actId="207"/>
        <pc:sldMkLst>
          <pc:docMk/>
          <pc:sldMk cId="3601103733" sldId="5941"/>
        </pc:sldMkLst>
        <pc:spChg chg="mod">
          <ac:chgData name="Piotr Starczyński" userId="dc30f4bf-33af-43bd-8a93-22fb8b326249" providerId="ADAL" clId="{EE98E2C9-248D-4219-B3E4-764460480B03}" dt="2021-05-13T15:55:54.322" v="6924" actId="207"/>
          <ac:spMkLst>
            <pc:docMk/>
            <pc:sldMk cId="3601103733" sldId="5941"/>
            <ac:spMk id="4" creationId="{CDF8C385-C77B-4BDF-A059-5CD04A209A35}"/>
          </ac:spMkLst>
        </pc:spChg>
      </pc:sldChg>
      <pc:sldChg chg="add del">
        <pc:chgData name="Piotr Starczyński" userId="dc30f4bf-33af-43bd-8a93-22fb8b326249" providerId="ADAL" clId="{EE98E2C9-248D-4219-B3E4-764460480B03}" dt="2021-05-13T15:56:09.375" v="6926"/>
        <pc:sldMkLst>
          <pc:docMk/>
          <pc:sldMk cId="1230805115" sldId="5942"/>
        </pc:sldMkLst>
      </pc:sldChg>
      <pc:sldChg chg="modSp add mod">
        <pc:chgData name="Piotr Starczyński" userId="dc30f4bf-33af-43bd-8a93-22fb8b326249" providerId="ADAL" clId="{EE98E2C9-248D-4219-B3E4-764460480B03}" dt="2021-05-13T15:56:16.303" v="6929" actId="207"/>
        <pc:sldMkLst>
          <pc:docMk/>
          <pc:sldMk cId="2540758550" sldId="5942"/>
        </pc:sldMkLst>
        <pc:spChg chg="mod">
          <ac:chgData name="Piotr Starczyński" userId="dc30f4bf-33af-43bd-8a93-22fb8b326249" providerId="ADAL" clId="{EE98E2C9-248D-4219-B3E4-764460480B03}" dt="2021-05-13T15:56:16.303" v="6929" actId="207"/>
          <ac:spMkLst>
            <pc:docMk/>
            <pc:sldMk cId="2540758550" sldId="5942"/>
            <ac:spMk id="4" creationId="{CDF8C385-C77B-4BDF-A059-5CD04A209A35}"/>
          </ac:spMkLst>
        </pc:spChg>
      </pc:sldChg>
      <pc:sldChg chg="modSp add mod">
        <pc:chgData name="Piotr Starczyński" userId="dc30f4bf-33af-43bd-8a93-22fb8b326249" providerId="ADAL" clId="{EE98E2C9-248D-4219-B3E4-764460480B03}" dt="2021-05-14T08:18:34.521" v="7612" actId="207"/>
        <pc:sldMkLst>
          <pc:docMk/>
          <pc:sldMk cId="2515703750" sldId="5943"/>
        </pc:sldMkLst>
        <pc:spChg chg="mod">
          <ac:chgData name="Piotr Starczyński" userId="dc30f4bf-33af-43bd-8a93-22fb8b326249" providerId="ADAL" clId="{EE98E2C9-248D-4219-B3E4-764460480B03}" dt="2021-05-14T08:18:34.521" v="7612" actId="207"/>
          <ac:spMkLst>
            <pc:docMk/>
            <pc:sldMk cId="2515703750" sldId="5943"/>
            <ac:spMk id="4" creationId="{CDF8C385-C77B-4BDF-A059-5CD04A209A35}"/>
          </ac:spMkLst>
        </pc:spChg>
      </pc:sldChg>
      <pc:sldChg chg="add del">
        <pc:chgData name="Piotr Starczyński" userId="dc30f4bf-33af-43bd-8a93-22fb8b326249" providerId="ADAL" clId="{EE98E2C9-248D-4219-B3E4-764460480B03}" dt="2021-05-14T08:18:23.622" v="7609"/>
        <pc:sldMkLst>
          <pc:docMk/>
          <pc:sldMk cId="3683788461" sldId="5943"/>
        </pc:sldMkLst>
      </pc:sldChg>
    </pc:docChg>
  </pc:docChgLst>
  <pc:docChgLst>
    <pc:chgData name="Piotr Starczyński" userId="dc30f4bf-33af-43bd-8a93-22fb8b326249" providerId="ADAL" clId="{D02A353F-5DFB-4299-97CD-E9778369B98D}"/>
    <pc:docChg chg="undo custSel addSld modSld modMainMaster">
      <pc:chgData name="Piotr Starczyński" userId="dc30f4bf-33af-43bd-8a93-22fb8b326249" providerId="ADAL" clId="{D02A353F-5DFB-4299-97CD-E9778369B98D}" dt="2021-06-08T19:34:36.517" v="700"/>
      <pc:docMkLst>
        <pc:docMk/>
      </pc:docMkLst>
      <pc:sldChg chg="delSp modSp mod">
        <pc:chgData name="Piotr Starczyński" userId="dc30f4bf-33af-43bd-8a93-22fb8b326249" providerId="ADAL" clId="{D02A353F-5DFB-4299-97CD-E9778369B98D}" dt="2021-06-08T19:26:43.373" v="622" actId="14100"/>
        <pc:sldMkLst>
          <pc:docMk/>
          <pc:sldMk cId="2297499925" sldId="431"/>
        </pc:sldMkLst>
        <pc:spChg chg="del mod">
          <ac:chgData name="Piotr Starczyński" userId="dc30f4bf-33af-43bd-8a93-22fb8b326249" providerId="ADAL" clId="{D02A353F-5DFB-4299-97CD-E9778369B98D}" dt="2021-06-08T19:26:33.664" v="620" actId="478"/>
          <ac:spMkLst>
            <pc:docMk/>
            <pc:sldMk cId="2297499925" sldId="431"/>
            <ac:spMk id="21" creationId="{3F8B5E55-8CC1-4320-ACEC-3B45926EDF96}"/>
          </ac:spMkLst>
        </pc:spChg>
        <pc:spChg chg="mod">
          <ac:chgData name="Piotr Starczyński" userId="dc30f4bf-33af-43bd-8a93-22fb8b326249" providerId="ADAL" clId="{D02A353F-5DFB-4299-97CD-E9778369B98D}" dt="2021-06-08T19:26:43.373" v="622" actId="14100"/>
          <ac:spMkLst>
            <pc:docMk/>
            <pc:sldMk cId="2297499925" sldId="431"/>
            <ac:spMk id="22" creationId="{3F744212-3E01-421D-9EE9-17985ED3D269}"/>
          </ac:spMkLst>
        </pc:spChg>
      </pc:sldChg>
      <pc:sldChg chg="modSp mod">
        <pc:chgData name="Piotr Starczyński" userId="dc30f4bf-33af-43bd-8a93-22fb8b326249" providerId="ADAL" clId="{D02A353F-5DFB-4299-97CD-E9778369B98D}" dt="2021-06-08T19:05:04.424" v="277" actId="20577"/>
        <pc:sldMkLst>
          <pc:docMk/>
          <pc:sldMk cId="4037955715" sldId="5932"/>
        </pc:sldMkLst>
        <pc:spChg chg="mod">
          <ac:chgData name="Piotr Starczyński" userId="dc30f4bf-33af-43bd-8a93-22fb8b326249" providerId="ADAL" clId="{D02A353F-5DFB-4299-97CD-E9778369B98D}" dt="2021-06-08T19:05:04.424" v="277" actId="20577"/>
          <ac:spMkLst>
            <pc:docMk/>
            <pc:sldMk cId="4037955715" sldId="5932"/>
            <ac:spMk id="13" creationId="{67893E11-EF26-47C0-908F-17F407F1C29B}"/>
          </ac:spMkLst>
        </pc:spChg>
      </pc:sldChg>
      <pc:sldChg chg="addSp delSp modSp mod">
        <pc:chgData name="Piotr Starczyński" userId="dc30f4bf-33af-43bd-8a93-22fb8b326249" providerId="ADAL" clId="{D02A353F-5DFB-4299-97CD-E9778369B98D}" dt="2021-06-08T19:33:50.438" v="694" actId="478"/>
        <pc:sldMkLst>
          <pc:docMk/>
          <pc:sldMk cId="1033484584" sldId="5933"/>
        </pc:sldMkLst>
        <pc:spChg chg="mod">
          <ac:chgData name="Piotr Starczyński" userId="dc30f4bf-33af-43bd-8a93-22fb8b326249" providerId="ADAL" clId="{D02A353F-5DFB-4299-97CD-E9778369B98D}" dt="2021-06-08T19:11:53.978" v="404" actId="20577"/>
          <ac:spMkLst>
            <pc:docMk/>
            <pc:sldMk cId="1033484584" sldId="5933"/>
            <ac:spMk id="13" creationId="{28C12F90-42DC-4CBA-BA61-84947C75B12C}"/>
          </ac:spMkLst>
        </pc:spChg>
        <pc:picChg chg="add del mod">
          <ac:chgData name="Piotr Starczyński" userId="dc30f4bf-33af-43bd-8a93-22fb8b326249" providerId="ADAL" clId="{D02A353F-5DFB-4299-97CD-E9778369B98D}" dt="2021-06-08T19:33:50.438" v="694" actId="478"/>
          <ac:picMkLst>
            <pc:docMk/>
            <pc:sldMk cId="1033484584" sldId="5933"/>
            <ac:picMk id="5" creationId="{6BD8BF93-F2D6-4E94-9F84-6D54412D8561}"/>
          </ac:picMkLst>
        </pc:picChg>
      </pc:sldChg>
      <pc:sldChg chg="addSp modSp mod">
        <pc:chgData name="Piotr Starczyński" userId="dc30f4bf-33af-43bd-8a93-22fb8b326249" providerId="ADAL" clId="{D02A353F-5DFB-4299-97CD-E9778369B98D}" dt="2021-06-08T19:13:13.936" v="414" actId="108"/>
        <pc:sldMkLst>
          <pc:docMk/>
          <pc:sldMk cId="420291735" sldId="5934"/>
        </pc:sldMkLst>
        <pc:spChg chg="add mod">
          <ac:chgData name="Piotr Starczyński" userId="dc30f4bf-33af-43bd-8a93-22fb8b326249" providerId="ADAL" clId="{D02A353F-5DFB-4299-97CD-E9778369B98D}" dt="2021-06-08T19:12:49.081" v="411" actId="403"/>
          <ac:spMkLst>
            <pc:docMk/>
            <pc:sldMk cId="420291735" sldId="5934"/>
            <ac:spMk id="6" creationId="{C033263B-EA46-43F7-89CE-3AE2C66E1D54}"/>
          </ac:spMkLst>
        </pc:spChg>
        <pc:spChg chg="mod">
          <ac:chgData name="Piotr Starczyński" userId="dc30f4bf-33af-43bd-8a93-22fb8b326249" providerId="ADAL" clId="{D02A353F-5DFB-4299-97CD-E9778369B98D}" dt="2021-06-08T19:13:13.936" v="414" actId="108"/>
          <ac:spMkLst>
            <pc:docMk/>
            <pc:sldMk cId="420291735" sldId="5934"/>
            <ac:spMk id="13" creationId="{28C12F90-42DC-4CBA-BA61-84947C75B12C}"/>
          </ac:spMkLst>
        </pc:spChg>
      </pc:sldChg>
      <pc:sldChg chg="modSp mod">
        <pc:chgData name="Piotr Starczyński" userId="dc30f4bf-33af-43bd-8a93-22fb8b326249" providerId="ADAL" clId="{D02A353F-5DFB-4299-97CD-E9778369B98D}" dt="2021-06-08T19:17:54.154" v="434" actId="14100"/>
        <pc:sldMkLst>
          <pc:docMk/>
          <pc:sldMk cId="2311610048" sldId="5935"/>
        </pc:sldMkLst>
        <pc:spChg chg="mod">
          <ac:chgData name="Piotr Starczyński" userId="dc30f4bf-33af-43bd-8a93-22fb8b326249" providerId="ADAL" clId="{D02A353F-5DFB-4299-97CD-E9778369B98D}" dt="2021-06-08T19:17:54.154" v="434" actId="14100"/>
          <ac:spMkLst>
            <pc:docMk/>
            <pc:sldMk cId="2311610048" sldId="5935"/>
            <ac:spMk id="6" creationId="{7634475B-C47A-495A-B94E-B55BCB5FB999}"/>
          </ac:spMkLst>
        </pc:spChg>
      </pc:sldChg>
      <pc:sldChg chg="modSp mod">
        <pc:chgData name="Piotr Starczyński" userId="dc30f4bf-33af-43bd-8a93-22fb8b326249" providerId="ADAL" clId="{D02A353F-5DFB-4299-97CD-E9778369B98D}" dt="2021-06-08T19:22:31.211" v="575" actId="20577"/>
        <pc:sldMkLst>
          <pc:docMk/>
          <pc:sldMk cId="2060852445" sldId="5936"/>
        </pc:sldMkLst>
        <pc:spChg chg="mod">
          <ac:chgData name="Piotr Starczyński" userId="dc30f4bf-33af-43bd-8a93-22fb8b326249" providerId="ADAL" clId="{D02A353F-5DFB-4299-97CD-E9778369B98D}" dt="2021-06-08T19:22:31.211" v="575" actId="20577"/>
          <ac:spMkLst>
            <pc:docMk/>
            <pc:sldMk cId="2060852445" sldId="5936"/>
            <ac:spMk id="6" creationId="{7634475B-C47A-495A-B94E-B55BCB5FB999}"/>
          </ac:spMkLst>
        </pc:spChg>
      </pc:sldChg>
      <pc:sldChg chg="modSp mod">
        <pc:chgData name="Piotr Starczyński" userId="dc30f4bf-33af-43bd-8a93-22fb8b326249" providerId="ADAL" clId="{D02A353F-5DFB-4299-97CD-E9778369B98D}" dt="2021-06-08T19:24:21.209" v="617" actId="20577"/>
        <pc:sldMkLst>
          <pc:docMk/>
          <pc:sldMk cId="1568245702" sldId="5937"/>
        </pc:sldMkLst>
        <pc:spChg chg="mod">
          <ac:chgData name="Piotr Starczyński" userId="dc30f4bf-33af-43bd-8a93-22fb8b326249" providerId="ADAL" clId="{D02A353F-5DFB-4299-97CD-E9778369B98D}" dt="2021-06-08T19:24:21.209" v="617" actId="20577"/>
          <ac:spMkLst>
            <pc:docMk/>
            <pc:sldMk cId="1568245702" sldId="5937"/>
            <ac:spMk id="6" creationId="{7634475B-C47A-495A-B94E-B55BCB5FB999}"/>
          </ac:spMkLst>
        </pc:spChg>
      </pc:sldChg>
      <pc:sldChg chg="modSp mod">
        <pc:chgData name="Piotr Starczyński" userId="dc30f4bf-33af-43bd-8a93-22fb8b326249" providerId="ADAL" clId="{D02A353F-5DFB-4299-97CD-E9778369B98D}" dt="2021-06-08T19:23:51.997" v="603" actId="20577"/>
        <pc:sldMkLst>
          <pc:docMk/>
          <pc:sldMk cId="3843703885" sldId="5938"/>
        </pc:sldMkLst>
        <pc:spChg chg="mod">
          <ac:chgData name="Piotr Starczyński" userId="dc30f4bf-33af-43bd-8a93-22fb8b326249" providerId="ADAL" clId="{D02A353F-5DFB-4299-97CD-E9778369B98D}" dt="2021-06-08T19:23:51.997" v="603" actId="20577"/>
          <ac:spMkLst>
            <pc:docMk/>
            <pc:sldMk cId="3843703885" sldId="5938"/>
            <ac:spMk id="6" creationId="{7634475B-C47A-495A-B94E-B55BCB5FB999}"/>
          </ac:spMkLst>
        </pc:spChg>
      </pc:sldChg>
      <pc:sldChg chg="addSp modSp modAnim">
        <pc:chgData name="Piotr Starczyński" userId="dc30f4bf-33af-43bd-8a93-22fb8b326249" providerId="ADAL" clId="{D02A353F-5DFB-4299-97CD-E9778369B98D}" dt="2021-06-08T19:34:36.517" v="700"/>
        <pc:sldMkLst>
          <pc:docMk/>
          <pc:sldMk cId="1066460632" sldId="5940"/>
        </pc:sldMkLst>
        <pc:picChg chg="add mod">
          <ac:chgData name="Piotr Starczyński" userId="dc30f4bf-33af-43bd-8a93-22fb8b326249" providerId="ADAL" clId="{D02A353F-5DFB-4299-97CD-E9778369B98D}" dt="2021-06-08T19:34:25.382" v="699" actId="1076"/>
          <ac:picMkLst>
            <pc:docMk/>
            <pc:sldMk cId="1066460632" sldId="5940"/>
            <ac:picMk id="31" creationId="{D3E56846-80CA-4FD8-ABD9-C87CFDF366A1}"/>
          </ac:picMkLst>
        </pc:picChg>
      </pc:sldChg>
      <pc:sldChg chg="delSp modSp add mod">
        <pc:chgData name="Piotr Starczyński" userId="dc30f4bf-33af-43bd-8a93-22fb8b326249" providerId="ADAL" clId="{D02A353F-5DFB-4299-97CD-E9778369B98D}" dt="2021-06-08T19:33:38.356" v="693" actId="1076"/>
        <pc:sldMkLst>
          <pc:docMk/>
          <pc:sldMk cId="3505597294" sldId="5944"/>
        </pc:sldMkLst>
        <pc:spChg chg="del mod">
          <ac:chgData name="Piotr Starczyński" userId="dc30f4bf-33af-43bd-8a93-22fb8b326249" providerId="ADAL" clId="{D02A353F-5DFB-4299-97CD-E9778369B98D}" dt="2021-06-08T19:33:32.640" v="692" actId="478"/>
          <ac:spMkLst>
            <pc:docMk/>
            <pc:sldMk cId="3505597294" sldId="5944"/>
            <ac:spMk id="13" creationId="{28C12F90-42DC-4CBA-BA61-84947C75B12C}"/>
          </ac:spMkLst>
        </pc:spChg>
        <pc:picChg chg="mod">
          <ac:chgData name="Piotr Starczyński" userId="dc30f4bf-33af-43bd-8a93-22fb8b326249" providerId="ADAL" clId="{D02A353F-5DFB-4299-97CD-E9778369B98D}" dt="2021-06-08T19:33:38.356" v="693" actId="1076"/>
          <ac:picMkLst>
            <pc:docMk/>
            <pc:sldMk cId="3505597294" sldId="5944"/>
            <ac:picMk id="5" creationId="{6BD8BF93-F2D6-4E94-9F84-6D54412D8561}"/>
          </ac:picMkLst>
        </pc:picChg>
      </pc:sldChg>
      <pc:sldMasterChg chg="modSp mod">
        <pc:chgData name="Piotr Starczyński" userId="dc30f4bf-33af-43bd-8a93-22fb8b326249" providerId="ADAL" clId="{D02A353F-5DFB-4299-97CD-E9778369B98D}" dt="2021-06-08T19:31:56.022" v="684" actId="14100"/>
        <pc:sldMasterMkLst>
          <pc:docMk/>
          <pc:sldMasterMk cId="0" sldId="2147483648"/>
        </pc:sldMasterMkLst>
        <pc:spChg chg="mod">
          <ac:chgData name="Piotr Starczyński" userId="dc30f4bf-33af-43bd-8a93-22fb8b326249" providerId="ADAL" clId="{D02A353F-5DFB-4299-97CD-E9778369B98D}" dt="2021-06-08T19:31:02.314" v="682" actId="207"/>
          <ac:spMkLst>
            <pc:docMk/>
            <pc:sldMasterMk cId="0" sldId="2147483648"/>
            <ac:spMk id="10" creationId="{721CF182-4789-A841-AE1F-3F7DDF0B272C}"/>
          </ac:spMkLst>
        </pc:spChg>
        <pc:picChg chg="mod">
          <ac:chgData name="Piotr Starczyński" userId="dc30f4bf-33af-43bd-8a93-22fb8b326249" providerId="ADAL" clId="{D02A353F-5DFB-4299-97CD-E9778369B98D}" dt="2021-06-08T19:31:56.022" v="684" actId="14100"/>
          <ac:picMkLst>
            <pc:docMk/>
            <pc:sldMasterMk cId="0" sldId="2147483648"/>
            <ac:picMk id="9" creationId="{5BC17112-871E-BB43-BDA4-6EFEEC972925}"/>
          </ac:picMkLst>
        </pc:pic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F76C64-4FA9-4DF4-8AE2-016AD2F660F5}" type="datetimeFigureOut">
              <a:rPr lang="en-GB" smtClean="0"/>
              <a:t>11/11/2022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19323-3644-4305-9F47-045F34754C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098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19323-3644-4305-9F47-045F34754CE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73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319323-3644-4305-9F47-045F34754CE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1275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319323-3644-4305-9F47-045F34754CE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259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319323-3644-4305-9F47-045F34754CE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335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319323-3644-4305-9F47-045F34754CE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231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19323-3644-4305-9F47-045F34754CE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346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Understanding observability: https://thenewstack.io/monitoring-vs-observability-whats-the-difference/#:~:text=Observability%20and%20monitoring%20complement%20each,monitor%20a%20system%20that's%20observable.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319323-3644-4305-9F47-045F34754CE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5643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Understanding observability: https://thenewstack.io/monitoring-vs-observability-whats-the-difference/#:~:text=Observability%20and%20monitoring%20complement%20each,monitor%20a%20system%20that's%20observable.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319323-3644-4305-9F47-045F34754CE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305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319323-3644-4305-9F47-045F34754CE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900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319323-3644-4305-9F47-045F34754CE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0305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319323-3644-4305-9F47-045F34754CE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0114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Dev Ops can truly be adopted when using Agile development approach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chemeClr val="accent1"/>
              </a:solidFill>
              <a:latin typeface="Segoe UI" panose="020B0502040204020203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Recommended SCRUM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Short Iteration (2 Weeks)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>
              <a:solidFill>
                <a:schemeClr val="accent1"/>
              </a:solidFill>
              <a:latin typeface="Segoe UI" panose="020B0502040204020203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319323-3644-4305-9F47-045F34754CE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871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5D0D53E-F5DB-1E44-9D07-A5133474B211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125980"/>
            <a:ext cx="434340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86000" y="3066620"/>
            <a:ext cx="32756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0D105005-9B18-8E41-8D5C-AE863881CC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9400" y="2125980"/>
            <a:ext cx="4724400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83970-65FE-0641-BA7C-88949FF0E908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1447800"/>
            <a:ext cx="0" cy="35814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5D0D53E-F5DB-1E44-9D07-A5133474B211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125980"/>
            <a:ext cx="434340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86000" y="3066620"/>
            <a:ext cx="32756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0D105005-9B18-8E41-8D5C-AE863881CC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9400" y="2125980"/>
            <a:ext cx="4724400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83970-65FE-0641-BA7C-88949FF0E908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1447800"/>
            <a:ext cx="0" cy="35814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885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31445" y="1524000"/>
            <a:ext cx="3679555" cy="574039"/>
          </a:xfrm>
        </p:spPr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30872" y="2298625"/>
            <a:ext cx="3679555" cy="574040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30872" y="3048000"/>
            <a:ext cx="3679555" cy="2895600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8DFC91-31AF-2249-9E5C-A0A3888E8D17}"/>
              </a:ext>
            </a:extLst>
          </p:cNvPr>
          <p:cNvGrpSpPr/>
          <p:nvPr userDrawn="1"/>
        </p:nvGrpSpPr>
        <p:grpSpPr>
          <a:xfrm>
            <a:off x="7343775" y="-5856"/>
            <a:ext cx="685364" cy="596444"/>
            <a:chOff x="9842956" y="63480"/>
            <a:chExt cx="685364" cy="59644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DD3F602-7E9A-3B46-895E-90038618121C}"/>
                </a:ext>
              </a:extLst>
            </p:cNvPr>
            <p:cNvSpPr/>
            <p:nvPr userDrawn="1"/>
          </p:nvSpPr>
          <p:spPr>
            <a:xfrm>
              <a:off x="10058400" y="63480"/>
              <a:ext cx="381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FC62018-E40D-8044-A670-9F1C2D5D5B76}"/>
                </a:ext>
              </a:extLst>
            </p:cNvPr>
            <p:cNvSpPr/>
            <p:nvPr userDrawn="1"/>
          </p:nvSpPr>
          <p:spPr>
            <a:xfrm>
              <a:off x="9842956" y="444480"/>
              <a:ext cx="215444" cy="2154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FEB03D-1170-C040-87E1-347B08465603}"/>
                </a:ext>
              </a:extLst>
            </p:cNvPr>
            <p:cNvSpPr/>
            <p:nvPr userDrawn="1"/>
          </p:nvSpPr>
          <p:spPr>
            <a:xfrm>
              <a:off x="10439400" y="444480"/>
              <a:ext cx="88920" cy="88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0" y="590550"/>
            <a:ext cx="7343775" cy="535305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1999" y="1524000"/>
            <a:ext cx="7238427" cy="606613"/>
          </a:xfrm>
        </p:spPr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FA15D062-7D57-ED44-8E3C-E49CF0B9F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2298625"/>
            <a:ext cx="7238427" cy="574040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307292F3-80B0-3A4D-9177-56C1C8FEDE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0" y="3048000"/>
            <a:ext cx="7238427" cy="2895600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07BB69A-C876-0B4D-8BDF-EFF358A4E59E}"/>
              </a:ext>
            </a:extLst>
          </p:cNvPr>
          <p:cNvGrpSpPr/>
          <p:nvPr userDrawn="1"/>
        </p:nvGrpSpPr>
        <p:grpSpPr>
          <a:xfrm>
            <a:off x="3746336" y="0"/>
            <a:ext cx="685364" cy="596444"/>
            <a:chOff x="8561217" y="329783"/>
            <a:chExt cx="685364" cy="59644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19784F-2EE9-9F42-86A3-5D56E13B2138}"/>
                </a:ext>
              </a:extLst>
            </p:cNvPr>
            <p:cNvSpPr/>
            <p:nvPr userDrawn="1"/>
          </p:nvSpPr>
          <p:spPr>
            <a:xfrm>
              <a:off x="8561217" y="329783"/>
              <a:ext cx="381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56B851-2A43-724B-BAE0-5C9D662DA313}"/>
                </a:ext>
              </a:extLst>
            </p:cNvPr>
            <p:cNvSpPr/>
            <p:nvPr userDrawn="1"/>
          </p:nvSpPr>
          <p:spPr>
            <a:xfrm>
              <a:off x="8942217" y="710783"/>
              <a:ext cx="215444" cy="2154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5A6DD0-87D0-E449-9327-87078C0B1A12}"/>
                </a:ext>
              </a:extLst>
            </p:cNvPr>
            <p:cNvSpPr/>
            <p:nvPr userDrawn="1"/>
          </p:nvSpPr>
          <p:spPr>
            <a:xfrm>
              <a:off x="9157661" y="628402"/>
              <a:ext cx="88920" cy="88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Media Placeholder 22">
            <a:extLst>
              <a:ext uri="{FF2B5EF4-FFF2-40B4-BE49-F238E27FC236}">
                <a16:creationId xmlns:a16="http://schemas.microsoft.com/office/drawing/2014/main" id="{74E0B941-F76D-6A4A-A9A0-76A10C3F81B1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0" y="596444"/>
            <a:ext cx="4127500" cy="5347156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2">
            <a:extLst>
              <a:ext uri="{FF2B5EF4-FFF2-40B4-BE49-F238E27FC236}">
                <a16:creationId xmlns:a16="http://schemas.microsoft.com/office/drawing/2014/main" id="{57EF3E0F-3790-BB4A-883C-9C79057A7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6781800" cy="606613"/>
          </a:xfrm>
        </p:spPr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A66B5565-E261-1941-894B-F37819E90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2" y="2298625"/>
            <a:ext cx="6781800" cy="574040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65F8B5BA-66D6-3B43-8D56-7912589C8F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3048000"/>
            <a:ext cx="6781800" cy="2895600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02D2A3-4176-5542-B77D-299C2AD3541C}"/>
              </a:ext>
            </a:extLst>
          </p:cNvPr>
          <p:cNvGrpSpPr/>
          <p:nvPr userDrawn="1"/>
        </p:nvGrpSpPr>
        <p:grpSpPr>
          <a:xfrm>
            <a:off x="7417618" y="0"/>
            <a:ext cx="685364" cy="596444"/>
            <a:chOff x="9842956" y="63480"/>
            <a:chExt cx="685364" cy="59644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DCC7C8D-C5CC-BC4C-9D9E-137567EA2555}"/>
                </a:ext>
              </a:extLst>
            </p:cNvPr>
            <p:cNvSpPr/>
            <p:nvPr userDrawn="1"/>
          </p:nvSpPr>
          <p:spPr>
            <a:xfrm>
              <a:off x="10058400" y="63480"/>
              <a:ext cx="381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DCEF53-4639-CD41-89B7-19149D137775}"/>
                </a:ext>
              </a:extLst>
            </p:cNvPr>
            <p:cNvSpPr/>
            <p:nvPr userDrawn="1"/>
          </p:nvSpPr>
          <p:spPr>
            <a:xfrm>
              <a:off x="9842956" y="444480"/>
              <a:ext cx="215444" cy="2154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FD5ECE-5D74-0D41-A0F1-8767257758EB}"/>
                </a:ext>
              </a:extLst>
            </p:cNvPr>
            <p:cNvSpPr/>
            <p:nvPr userDrawn="1"/>
          </p:nvSpPr>
          <p:spPr>
            <a:xfrm>
              <a:off x="10439400" y="444480"/>
              <a:ext cx="88920" cy="88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60BACFA9-E091-C445-AFB4-806A097E6425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102982" y="469900"/>
            <a:ext cx="4089018" cy="57023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2">
            <a:extLst>
              <a:ext uri="{FF2B5EF4-FFF2-40B4-BE49-F238E27FC236}">
                <a16:creationId xmlns:a16="http://schemas.microsoft.com/office/drawing/2014/main" id="{9985A9F1-11BF-CB41-8674-5E6A6227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6781800" cy="606613"/>
          </a:xfrm>
        </p:spPr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5DC5557C-6F6E-FA47-A64A-03824081C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2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E185A7C2-F491-394A-A583-8E4AAB88ED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871ADFB5-3FD3-8D47-B575-6E4430111D4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512077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F1D46602-3500-C84D-86E9-A03D8A1BC6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2077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609E081C-5B40-8E42-A60C-A449ED12573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62152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8E38DC5-84B9-2D42-A8EE-7E1A6CA60E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2152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898DEF9C-35F5-AC43-85D8-042BB6291E6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9012228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BA3932E-1AC6-B44B-A77C-82301B14B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12228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Media Placeholder 16">
            <a:extLst>
              <a:ext uri="{FF2B5EF4-FFF2-40B4-BE49-F238E27FC236}">
                <a16:creationId xmlns:a16="http://schemas.microsoft.com/office/drawing/2014/main" id="{59F14050-274F-D04C-A1C0-DBE3F9A37FF8}"/>
              </a:ext>
            </a:extLst>
          </p:cNvPr>
          <p:cNvSpPr>
            <a:spLocks noGrp="1"/>
          </p:cNvSpPr>
          <p:nvPr>
            <p:ph type="media" sz="quarter" idx="18"/>
          </p:nvPr>
        </p:nvSpPr>
        <p:spPr>
          <a:xfrm>
            <a:off x="762000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8" name="Media Placeholder 16">
            <a:extLst>
              <a:ext uri="{FF2B5EF4-FFF2-40B4-BE49-F238E27FC236}">
                <a16:creationId xmlns:a16="http://schemas.microsoft.com/office/drawing/2014/main" id="{2BF8A68F-1AA7-1145-BECA-C7B9FE579DDE}"/>
              </a:ext>
            </a:extLst>
          </p:cNvPr>
          <p:cNvSpPr>
            <a:spLocks noGrp="1"/>
          </p:cNvSpPr>
          <p:nvPr>
            <p:ph type="media" sz="quarter" idx="19"/>
          </p:nvPr>
        </p:nvSpPr>
        <p:spPr>
          <a:xfrm>
            <a:off x="3512075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9" name="Media Placeholder 16">
            <a:extLst>
              <a:ext uri="{FF2B5EF4-FFF2-40B4-BE49-F238E27FC236}">
                <a16:creationId xmlns:a16="http://schemas.microsoft.com/office/drawing/2014/main" id="{F4CE6B17-2D00-414A-B3E2-70EC851E55E2}"/>
              </a:ext>
            </a:extLst>
          </p:cNvPr>
          <p:cNvSpPr>
            <a:spLocks noGrp="1"/>
          </p:cNvSpPr>
          <p:nvPr>
            <p:ph type="media" sz="quarter" idx="20"/>
          </p:nvPr>
        </p:nvSpPr>
        <p:spPr>
          <a:xfrm>
            <a:off x="6262152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20" name="Media Placeholder 16">
            <a:extLst>
              <a:ext uri="{FF2B5EF4-FFF2-40B4-BE49-F238E27FC236}">
                <a16:creationId xmlns:a16="http://schemas.microsoft.com/office/drawing/2014/main" id="{DBB1C7C8-4730-6748-9A97-B25E61E4176B}"/>
              </a:ext>
            </a:extLst>
          </p:cNvPr>
          <p:cNvSpPr>
            <a:spLocks noGrp="1"/>
          </p:cNvSpPr>
          <p:nvPr>
            <p:ph type="media" sz="quarter" idx="21"/>
          </p:nvPr>
        </p:nvSpPr>
        <p:spPr>
          <a:xfrm>
            <a:off x="9012228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60926E6-6F11-8F4C-83A6-35E4B335E14A}"/>
              </a:ext>
            </a:extLst>
          </p:cNvPr>
          <p:cNvGrpSpPr/>
          <p:nvPr userDrawn="1"/>
        </p:nvGrpSpPr>
        <p:grpSpPr>
          <a:xfrm>
            <a:off x="11107944" y="-5856"/>
            <a:ext cx="685364" cy="596444"/>
            <a:chOff x="9842956" y="63480"/>
            <a:chExt cx="685364" cy="59644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03FA5E-2DCC-2F40-9645-239174D398D2}"/>
                </a:ext>
              </a:extLst>
            </p:cNvPr>
            <p:cNvSpPr/>
            <p:nvPr userDrawn="1"/>
          </p:nvSpPr>
          <p:spPr>
            <a:xfrm>
              <a:off x="10058400" y="63480"/>
              <a:ext cx="381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D4B182-C4C8-624F-AEF8-321ECA3FF5A9}"/>
                </a:ext>
              </a:extLst>
            </p:cNvPr>
            <p:cNvSpPr/>
            <p:nvPr userDrawn="1"/>
          </p:nvSpPr>
          <p:spPr>
            <a:xfrm>
              <a:off x="9842956" y="444480"/>
              <a:ext cx="215444" cy="2154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A3D781D-F2E2-1945-A6EA-76CFE125E35C}"/>
                </a:ext>
              </a:extLst>
            </p:cNvPr>
            <p:cNvSpPr/>
            <p:nvPr userDrawn="1"/>
          </p:nvSpPr>
          <p:spPr>
            <a:xfrm>
              <a:off x="10439400" y="444480"/>
              <a:ext cx="88920" cy="88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3">
            <a:extLst>
              <a:ext uri="{FF2B5EF4-FFF2-40B4-BE49-F238E27FC236}">
                <a16:creationId xmlns:a16="http://schemas.microsoft.com/office/drawing/2014/main" id="{5DC5557C-6F6E-FA47-A64A-03824081C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2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E185A7C2-F491-394A-A583-8E4AAB88ED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871ADFB5-3FD3-8D47-B575-6E4430111D4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512077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F1D46602-3500-C84D-86E9-A03D8A1BC6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2077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609E081C-5B40-8E42-A60C-A449ED12573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62152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8E38DC5-84B9-2D42-A8EE-7E1A6CA60E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2152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898DEF9C-35F5-AC43-85D8-042BB6291E6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9012228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BA3932E-1AC6-B44B-A77C-82301B14B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12228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Media Placeholder 16">
            <a:extLst>
              <a:ext uri="{FF2B5EF4-FFF2-40B4-BE49-F238E27FC236}">
                <a16:creationId xmlns:a16="http://schemas.microsoft.com/office/drawing/2014/main" id="{59F14050-274F-D04C-A1C0-DBE3F9A37FF8}"/>
              </a:ext>
            </a:extLst>
          </p:cNvPr>
          <p:cNvSpPr>
            <a:spLocks noGrp="1"/>
          </p:cNvSpPr>
          <p:nvPr>
            <p:ph type="media" sz="quarter" idx="18"/>
          </p:nvPr>
        </p:nvSpPr>
        <p:spPr>
          <a:xfrm>
            <a:off x="762000" y="590588"/>
            <a:ext cx="10688626" cy="2989318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AD25F74-A08B-9442-B333-7077F662DE56}"/>
              </a:ext>
            </a:extLst>
          </p:cNvPr>
          <p:cNvGrpSpPr/>
          <p:nvPr userDrawn="1"/>
        </p:nvGrpSpPr>
        <p:grpSpPr>
          <a:xfrm>
            <a:off x="11450626" y="1614"/>
            <a:ext cx="588974" cy="588974"/>
            <a:chOff x="11582400" y="533400"/>
            <a:chExt cx="596444" cy="59644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03FA5E-2DCC-2F40-9645-239174D398D2}"/>
                </a:ext>
              </a:extLst>
            </p:cNvPr>
            <p:cNvSpPr/>
            <p:nvPr userDrawn="1"/>
          </p:nvSpPr>
          <p:spPr>
            <a:xfrm>
              <a:off x="11797844" y="533400"/>
              <a:ext cx="381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D4B182-C4C8-624F-AEF8-321ECA3FF5A9}"/>
                </a:ext>
              </a:extLst>
            </p:cNvPr>
            <p:cNvSpPr/>
            <p:nvPr userDrawn="1"/>
          </p:nvSpPr>
          <p:spPr>
            <a:xfrm>
              <a:off x="11582400" y="914400"/>
              <a:ext cx="215444" cy="2154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2442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2">
            <a:extLst>
              <a:ext uri="{FF2B5EF4-FFF2-40B4-BE49-F238E27FC236}">
                <a16:creationId xmlns:a16="http://schemas.microsoft.com/office/drawing/2014/main" id="{9985A9F1-11BF-CB41-8674-5E6A6227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6781800" cy="606613"/>
          </a:xfrm>
        </p:spPr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5DC5557C-6F6E-FA47-A64A-03824081C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2" y="3733800"/>
            <a:ext cx="5188472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E185A7C2-F491-394A-A583-8E4AAB88ED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1" y="4114800"/>
            <a:ext cx="5188471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609E081C-5B40-8E42-A60C-A449ED12573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62152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8E38DC5-84B9-2D42-A8EE-7E1A6CA60E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2152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898DEF9C-35F5-AC43-85D8-042BB6291E6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9012228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BA3932E-1AC6-B44B-A77C-82301B14B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12228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Media Placeholder 16">
            <a:extLst>
              <a:ext uri="{FF2B5EF4-FFF2-40B4-BE49-F238E27FC236}">
                <a16:creationId xmlns:a16="http://schemas.microsoft.com/office/drawing/2014/main" id="{59F14050-274F-D04C-A1C0-DBE3F9A37FF8}"/>
              </a:ext>
            </a:extLst>
          </p:cNvPr>
          <p:cNvSpPr>
            <a:spLocks noGrp="1"/>
          </p:cNvSpPr>
          <p:nvPr>
            <p:ph type="media" sz="quarter" idx="18"/>
          </p:nvPr>
        </p:nvSpPr>
        <p:spPr>
          <a:xfrm>
            <a:off x="761999" y="2284506"/>
            <a:ext cx="5188475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9" name="Media Placeholder 16">
            <a:extLst>
              <a:ext uri="{FF2B5EF4-FFF2-40B4-BE49-F238E27FC236}">
                <a16:creationId xmlns:a16="http://schemas.microsoft.com/office/drawing/2014/main" id="{F4CE6B17-2D00-414A-B3E2-70EC851E55E2}"/>
              </a:ext>
            </a:extLst>
          </p:cNvPr>
          <p:cNvSpPr>
            <a:spLocks noGrp="1"/>
          </p:cNvSpPr>
          <p:nvPr>
            <p:ph type="media" sz="quarter" idx="20"/>
          </p:nvPr>
        </p:nvSpPr>
        <p:spPr>
          <a:xfrm>
            <a:off x="6262152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20" name="Media Placeholder 16">
            <a:extLst>
              <a:ext uri="{FF2B5EF4-FFF2-40B4-BE49-F238E27FC236}">
                <a16:creationId xmlns:a16="http://schemas.microsoft.com/office/drawing/2014/main" id="{DBB1C7C8-4730-6748-9A97-B25E61E4176B}"/>
              </a:ext>
            </a:extLst>
          </p:cNvPr>
          <p:cNvSpPr>
            <a:spLocks noGrp="1"/>
          </p:cNvSpPr>
          <p:nvPr>
            <p:ph type="media" sz="quarter" idx="21"/>
          </p:nvPr>
        </p:nvSpPr>
        <p:spPr>
          <a:xfrm>
            <a:off x="9012228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60926E6-6F11-8F4C-83A6-35E4B335E14A}"/>
              </a:ext>
            </a:extLst>
          </p:cNvPr>
          <p:cNvGrpSpPr/>
          <p:nvPr userDrawn="1"/>
        </p:nvGrpSpPr>
        <p:grpSpPr>
          <a:xfrm rot="5400000">
            <a:off x="488940" y="44896"/>
            <a:ext cx="685364" cy="596444"/>
            <a:chOff x="9842956" y="63480"/>
            <a:chExt cx="685364" cy="59644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03FA5E-2DCC-2F40-9645-239174D398D2}"/>
                </a:ext>
              </a:extLst>
            </p:cNvPr>
            <p:cNvSpPr/>
            <p:nvPr userDrawn="1"/>
          </p:nvSpPr>
          <p:spPr>
            <a:xfrm>
              <a:off x="10058400" y="63480"/>
              <a:ext cx="381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D4B182-C4C8-624F-AEF8-321ECA3FF5A9}"/>
                </a:ext>
              </a:extLst>
            </p:cNvPr>
            <p:cNvSpPr/>
            <p:nvPr userDrawn="1"/>
          </p:nvSpPr>
          <p:spPr>
            <a:xfrm>
              <a:off x="9842956" y="444480"/>
              <a:ext cx="215444" cy="2154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A3D781D-F2E2-1945-A6EA-76CFE125E35C}"/>
                </a:ext>
              </a:extLst>
            </p:cNvPr>
            <p:cNvSpPr/>
            <p:nvPr userDrawn="1"/>
          </p:nvSpPr>
          <p:spPr>
            <a:xfrm>
              <a:off x="10439400" y="444480"/>
              <a:ext cx="88920" cy="88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7848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2">
            <a:extLst>
              <a:ext uri="{FF2B5EF4-FFF2-40B4-BE49-F238E27FC236}">
                <a16:creationId xmlns:a16="http://schemas.microsoft.com/office/drawing/2014/main" id="{9985A9F1-11BF-CB41-8674-5E6A6227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6781800" cy="606613"/>
          </a:xfrm>
        </p:spPr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5DC5557C-6F6E-FA47-A64A-03824081C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2" y="3733800"/>
            <a:ext cx="5188472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E185A7C2-F491-394A-A583-8E4AAB88ED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1" y="4114800"/>
            <a:ext cx="5188471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609E081C-5B40-8E42-A60C-A449ED12573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62152" y="3733800"/>
            <a:ext cx="5188472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8E38DC5-84B9-2D42-A8EE-7E1A6CA60E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2152" y="4114800"/>
            <a:ext cx="5188470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Media Placeholder 16">
            <a:extLst>
              <a:ext uri="{FF2B5EF4-FFF2-40B4-BE49-F238E27FC236}">
                <a16:creationId xmlns:a16="http://schemas.microsoft.com/office/drawing/2014/main" id="{59F14050-274F-D04C-A1C0-DBE3F9A37FF8}"/>
              </a:ext>
            </a:extLst>
          </p:cNvPr>
          <p:cNvSpPr>
            <a:spLocks noGrp="1"/>
          </p:cNvSpPr>
          <p:nvPr>
            <p:ph type="media" sz="quarter" idx="18"/>
          </p:nvPr>
        </p:nvSpPr>
        <p:spPr>
          <a:xfrm>
            <a:off x="761999" y="2284506"/>
            <a:ext cx="5188475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9" name="Media Placeholder 16">
            <a:extLst>
              <a:ext uri="{FF2B5EF4-FFF2-40B4-BE49-F238E27FC236}">
                <a16:creationId xmlns:a16="http://schemas.microsoft.com/office/drawing/2014/main" id="{F4CE6B17-2D00-414A-B3E2-70EC851E55E2}"/>
              </a:ext>
            </a:extLst>
          </p:cNvPr>
          <p:cNvSpPr>
            <a:spLocks noGrp="1"/>
          </p:cNvSpPr>
          <p:nvPr>
            <p:ph type="media" sz="quarter" idx="20"/>
          </p:nvPr>
        </p:nvSpPr>
        <p:spPr>
          <a:xfrm>
            <a:off x="6262152" y="2284506"/>
            <a:ext cx="5188474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A8F370-FAA6-8F43-BEBF-5B82B3EC5DB8}"/>
              </a:ext>
            </a:extLst>
          </p:cNvPr>
          <p:cNvGrpSpPr/>
          <p:nvPr userDrawn="1"/>
        </p:nvGrpSpPr>
        <p:grpSpPr>
          <a:xfrm>
            <a:off x="11506200" y="0"/>
            <a:ext cx="685364" cy="596444"/>
            <a:chOff x="8561217" y="329783"/>
            <a:chExt cx="685364" cy="59644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4AAC460-DF01-B944-B3FE-E9F6FC88B57E}"/>
                </a:ext>
              </a:extLst>
            </p:cNvPr>
            <p:cNvSpPr/>
            <p:nvPr userDrawn="1"/>
          </p:nvSpPr>
          <p:spPr>
            <a:xfrm>
              <a:off x="8561217" y="329783"/>
              <a:ext cx="381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BDD725C-B422-F441-9AD1-22A8EDF1DB21}"/>
                </a:ext>
              </a:extLst>
            </p:cNvPr>
            <p:cNvSpPr/>
            <p:nvPr userDrawn="1"/>
          </p:nvSpPr>
          <p:spPr>
            <a:xfrm>
              <a:off x="8942217" y="710783"/>
              <a:ext cx="215444" cy="2154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02C6A57-65E7-7640-BBD9-6CD2648CA022}"/>
                </a:ext>
              </a:extLst>
            </p:cNvPr>
            <p:cNvSpPr/>
            <p:nvPr userDrawn="1"/>
          </p:nvSpPr>
          <p:spPr>
            <a:xfrm>
              <a:off x="9157661" y="628402"/>
              <a:ext cx="88920" cy="88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7398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3">
            <a:extLst>
              <a:ext uri="{FF2B5EF4-FFF2-40B4-BE49-F238E27FC236}">
                <a16:creationId xmlns:a16="http://schemas.microsoft.com/office/drawing/2014/main" id="{5DC5557C-6F6E-FA47-A64A-03824081C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2" y="3733800"/>
            <a:ext cx="5188472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E185A7C2-F491-394A-A583-8E4AAB88ED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1" y="4114800"/>
            <a:ext cx="5188471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609E081C-5B40-8E42-A60C-A449ED12573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62152" y="3733800"/>
            <a:ext cx="5188472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8E38DC5-84B9-2D42-A8EE-7E1A6CA60E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2152" y="4114800"/>
            <a:ext cx="5188470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Media Placeholder 16">
            <a:extLst>
              <a:ext uri="{FF2B5EF4-FFF2-40B4-BE49-F238E27FC236}">
                <a16:creationId xmlns:a16="http://schemas.microsoft.com/office/drawing/2014/main" id="{59F14050-274F-D04C-A1C0-DBE3F9A37FF8}"/>
              </a:ext>
            </a:extLst>
          </p:cNvPr>
          <p:cNvSpPr>
            <a:spLocks noGrp="1"/>
          </p:cNvSpPr>
          <p:nvPr>
            <p:ph type="media" sz="quarter" idx="18"/>
          </p:nvPr>
        </p:nvSpPr>
        <p:spPr>
          <a:xfrm>
            <a:off x="761999" y="596444"/>
            <a:ext cx="5188475" cy="2983462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9" name="Media Placeholder 16">
            <a:extLst>
              <a:ext uri="{FF2B5EF4-FFF2-40B4-BE49-F238E27FC236}">
                <a16:creationId xmlns:a16="http://schemas.microsoft.com/office/drawing/2014/main" id="{F4CE6B17-2D00-414A-B3E2-70EC851E55E2}"/>
              </a:ext>
            </a:extLst>
          </p:cNvPr>
          <p:cNvSpPr>
            <a:spLocks noGrp="1"/>
          </p:cNvSpPr>
          <p:nvPr>
            <p:ph type="media" sz="quarter" idx="20"/>
          </p:nvPr>
        </p:nvSpPr>
        <p:spPr>
          <a:xfrm>
            <a:off x="6262152" y="596444"/>
            <a:ext cx="5188474" cy="2983462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A8F370-FAA6-8F43-BEBF-5B82B3EC5DB8}"/>
              </a:ext>
            </a:extLst>
          </p:cNvPr>
          <p:cNvGrpSpPr/>
          <p:nvPr userDrawn="1"/>
        </p:nvGrpSpPr>
        <p:grpSpPr>
          <a:xfrm rot="5400000">
            <a:off x="11551096" y="44460"/>
            <a:ext cx="685364" cy="596444"/>
            <a:chOff x="8561217" y="329783"/>
            <a:chExt cx="685364" cy="59644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4AAC460-DF01-B944-B3FE-E9F6FC88B57E}"/>
                </a:ext>
              </a:extLst>
            </p:cNvPr>
            <p:cNvSpPr/>
            <p:nvPr userDrawn="1"/>
          </p:nvSpPr>
          <p:spPr>
            <a:xfrm>
              <a:off x="8561217" y="329783"/>
              <a:ext cx="381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BDD725C-B422-F441-9AD1-22A8EDF1DB21}"/>
                </a:ext>
              </a:extLst>
            </p:cNvPr>
            <p:cNvSpPr/>
            <p:nvPr userDrawn="1"/>
          </p:nvSpPr>
          <p:spPr>
            <a:xfrm>
              <a:off x="8942217" y="710783"/>
              <a:ext cx="215444" cy="2154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02C6A57-65E7-7640-BBD9-6CD2648CA022}"/>
                </a:ext>
              </a:extLst>
            </p:cNvPr>
            <p:cNvSpPr/>
            <p:nvPr userDrawn="1"/>
          </p:nvSpPr>
          <p:spPr>
            <a:xfrm>
              <a:off x="9157661" y="628402"/>
              <a:ext cx="88920" cy="88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8397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50745" y="1524000"/>
            <a:ext cx="3040955" cy="457200"/>
          </a:xfrm>
        </p:spPr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50172" y="2133600"/>
            <a:ext cx="3040955" cy="574040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50172" y="2819400"/>
            <a:ext cx="3040955" cy="2895600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-1" y="0"/>
            <a:ext cx="8097069" cy="61722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16758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5D0D53E-F5DB-1E44-9D07-A5133474B211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125980"/>
            <a:ext cx="434340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86000" y="3066620"/>
            <a:ext cx="32756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0D105005-9B18-8E41-8D5C-AE863881CC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9400" y="2125980"/>
            <a:ext cx="4724400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83970-65FE-0641-BA7C-88949FF0E908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1447800"/>
            <a:ext cx="0" cy="35814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4256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2002" y="1524000"/>
            <a:ext cx="6912825" cy="457200"/>
          </a:xfrm>
        </p:spPr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5127" y="2133600"/>
            <a:ext cx="6919127" cy="574040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2819400"/>
            <a:ext cx="6912252" cy="2895600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153400" y="0"/>
            <a:ext cx="4114801" cy="61722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1440579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472401F-A89C-E54D-B6AC-9431B99A70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0000" cy="2160000"/>
          </a:xfrm>
          <a:prstGeom prst="rect">
            <a:avLst/>
          </a:prstGeom>
        </p:spPr>
      </p:pic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6089822" y="1295400"/>
            <a:ext cx="5257800" cy="40386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75F2A2-BEAB-3046-AD68-0171F2C852CE}"/>
              </a:ext>
            </a:extLst>
          </p:cNvPr>
          <p:cNvSpPr/>
          <p:nvPr userDrawn="1"/>
        </p:nvSpPr>
        <p:spPr>
          <a:xfrm>
            <a:off x="838200" y="1295400"/>
            <a:ext cx="5251622" cy="4038600"/>
          </a:xfrm>
          <a:prstGeom prst="rect">
            <a:avLst/>
          </a:prstGeom>
          <a:gradFill>
            <a:gsLst>
              <a:gs pos="100000">
                <a:schemeClr val="accent4"/>
              </a:gs>
              <a:gs pos="26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6111" y="1828799"/>
            <a:ext cx="449580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111" y="2438399"/>
            <a:ext cx="4495800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8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FC42BB-5351-A045-AF41-44D21469C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0000" cy="2160000"/>
          </a:xfrm>
          <a:prstGeom prst="rect">
            <a:avLst/>
          </a:prstGeom>
        </p:spPr>
      </p:pic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6089822" y="1295400"/>
            <a:ext cx="5257800" cy="40386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75F2A2-BEAB-3046-AD68-0171F2C852CE}"/>
              </a:ext>
            </a:extLst>
          </p:cNvPr>
          <p:cNvSpPr/>
          <p:nvPr userDrawn="1"/>
        </p:nvSpPr>
        <p:spPr>
          <a:xfrm>
            <a:off x="838200" y="1295400"/>
            <a:ext cx="5251622" cy="4038600"/>
          </a:xfrm>
          <a:prstGeom prst="rect">
            <a:avLst/>
          </a:prstGeom>
          <a:gradFill>
            <a:gsLst>
              <a:gs pos="100000">
                <a:schemeClr val="accent1"/>
              </a:gs>
              <a:gs pos="26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6111" y="1828799"/>
            <a:ext cx="449580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111" y="2438399"/>
            <a:ext cx="4495800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60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472401F-A89C-E54D-B6AC-9431B99A70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0000" cy="2160000"/>
          </a:xfrm>
          <a:prstGeom prst="rect">
            <a:avLst/>
          </a:prstGeom>
        </p:spPr>
      </p:pic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6089822" y="1295400"/>
            <a:ext cx="5257800" cy="40386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75F2A2-BEAB-3046-AD68-0171F2C852CE}"/>
              </a:ext>
            </a:extLst>
          </p:cNvPr>
          <p:cNvSpPr/>
          <p:nvPr userDrawn="1"/>
        </p:nvSpPr>
        <p:spPr>
          <a:xfrm>
            <a:off x="838200" y="1295400"/>
            <a:ext cx="5251622" cy="4038600"/>
          </a:xfrm>
          <a:prstGeom prst="rect">
            <a:avLst/>
          </a:prstGeom>
          <a:gradFill>
            <a:gsLst>
              <a:gs pos="100000">
                <a:schemeClr val="accent2"/>
              </a:gs>
              <a:gs pos="26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6111" y="1828799"/>
            <a:ext cx="449580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111" y="2438399"/>
            <a:ext cx="4495800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89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8B2A76-F394-EC4A-BA9F-684FBB517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0000" cy="2160000"/>
          </a:xfrm>
          <a:prstGeom prst="rect">
            <a:avLst/>
          </a:prstGeom>
        </p:spPr>
      </p:pic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6089822" y="1295400"/>
            <a:ext cx="5257800" cy="40386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75F2A2-BEAB-3046-AD68-0171F2C852CE}"/>
              </a:ext>
            </a:extLst>
          </p:cNvPr>
          <p:cNvSpPr/>
          <p:nvPr userDrawn="1"/>
        </p:nvSpPr>
        <p:spPr>
          <a:xfrm>
            <a:off x="838200" y="1295400"/>
            <a:ext cx="5251622" cy="4038600"/>
          </a:xfrm>
          <a:prstGeom prst="rect">
            <a:avLst/>
          </a:prstGeom>
          <a:gradFill>
            <a:gsLst>
              <a:gs pos="99000">
                <a:schemeClr val="accent1"/>
              </a:gs>
              <a:gs pos="26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6111" y="1828799"/>
            <a:ext cx="449580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111" y="2438399"/>
            <a:ext cx="4495800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88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34AB19-D217-D34A-A1C5-66D036C22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535"/>
            <a:ext cx="2160000" cy="2160000"/>
          </a:xfrm>
          <a:prstGeom prst="rect">
            <a:avLst/>
          </a:prstGeom>
        </p:spPr>
      </p:pic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6089822" y="1295400"/>
            <a:ext cx="5257800" cy="40386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75F2A2-BEAB-3046-AD68-0171F2C852CE}"/>
              </a:ext>
            </a:extLst>
          </p:cNvPr>
          <p:cNvSpPr/>
          <p:nvPr userDrawn="1"/>
        </p:nvSpPr>
        <p:spPr>
          <a:xfrm>
            <a:off x="838200" y="1295400"/>
            <a:ext cx="5251622" cy="4038600"/>
          </a:xfrm>
          <a:prstGeom prst="rect">
            <a:avLst/>
          </a:prstGeom>
          <a:gradFill>
            <a:gsLst>
              <a:gs pos="99000">
                <a:srgbClr val="0B7461"/>
              </a:gs>
              <a:gs pos="26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6111" y="1828799"/>
            <a:ext cx="449580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111" y="2438399"/>
            <a:ext cx="4495800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67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451B0D-12C1-D645-AE70-B5D1DF82C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19"/>
            <a:ext cx="2160000" cy="2160000"/>
          </a:xfrm>
          <a:prstGeom prst="rect">
            <a:avLst/>
          </a:prstGeom>
        </p:spPr>
      </p:pic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6089822" y="1295400"/>
            <a:ext cx="5257800" cy="40386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75F2A2-BEAB-3046-AD68-0171F2C852CE}"/>
              </a:ext>
            </a:extLst>
          </p:cNvPr>
          <p:cNvSpPr/>
          <p:nvPr userDrawn="1"/>
        </p:nvSpPr>
        <p:spPr>
          <a:xfrm>
            <a:off x="838200" y="1295400"/>
            <a:ext cx="5251622" cy="4038600"/>
          </a:xfrm>
          <a:prstGeom prst="rect">
            <a:avLst/>
          </a:prstGeom>
          <a:gradFill>
            <a:gsLst>
              <a:gs pos="99000">
                <a:schemeClr val="accent3"/>
              </a:gs>
              <a:gs pos="25000">
                <a:srgbClr val="0B746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6111" y="1828799"/>
            <a:ext cx="449580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111" y="2438399"/>
            <a:ext cx="4495800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7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451B0D-12C1-D645-AE70-B5D1DF82C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19"/>
            <a:ext cx="2160000" cy="2160000"/>
          </a:xfrm>
          <a:prstGeom prst="rect">
            <a:avLst/>
          </a:prstGeom>
        </p:spPr>
      </p:pic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6089822" y="1295400"/>
            <a:ext cx="5257800" cy="40386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75F2A2-BEAB-3046-AD68-0171F2C852CE}"/>
              </a:ext>
            </a:extLst>
          </p:cNvPr>
          <p:cNvSpPr/>
          <p:nvPr userDrawn="1"/>
        </p:nvSpPr>
        <p:spPr>
          <a:xfrm>
            <a:off x="838200" y="1295400"/>
            <a:ext cx="5251622" cy="4038600"/>
          </a:xfrm>
          <a:prstGeom prst="rect">
            <a:avLst/>
          </a:prstGeom>
          <a:gradFill>
            <a:gsLst>
              <a:gs pos="99000">
                <a:schemeClr val="accent6"/>
              </a:gs>
              <a:gs pos="25000">
                <a:schemeClr val="accent5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6111" y="1828799"/>
            <a:ext cx="449580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111" y="2438399"/>
            <a:ext cx="4495800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42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3D8A80-6F0C-CE4A-8B12-2E8AB1990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9" y="-26400"/>
            <a:ext cx="2160000" cy="2160000"/>
          </a:xfrm>
          <a:prstGeom prst="rect">
            <a:avLst/>
          </a:prstGeom>
        </p:spPr>
      </p:pic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6089822" y="1295400"/>
            <a:ext cx="5257800" cy="40386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75F2A2-BEAB-3046-AD68-0171F2C852CE}"/>
              </a:ext>
            </a:extLst>
          </p:cNvPr>
          <p:cNvSpPr/>
          <p:nvPr userDrawn="1"/>
        </p:nvSpPr>
        <p:spPr>
          <a:xfrm>
            <a:off x="838200" y="1295400"/>
            <a:ext cx="5251622" cy="4038600"/>
          </a:xfrm>
          <a:prstGeom prst="rect">
            <a:avLst/>
          </a:prstGeom>
          <a:gradFill>
            <a:gsLst>
              <a:gs pos="99000">
                <a:schemeClr val="accent5"/>
              </a:gs>
              <a:gs pos="25000">
                <a:schemeClr val="accent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6111" y="1828799"/>
            <a:ext cx="449580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111" y="2438399"/>
            <a:ext cx="4495800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64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472401F-A89C-E54D-B6AC-9431B99A70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0000" cy="216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1867B0-972C-3540-B4ED-1DCCD462D2DC}"/>
              </a:ext>
            </a:extLst>
          </p:cNvPr>
          <p:cNvSpPr/>
          <p:nvPr userDrawn="1"/>
        </p:nvSpPr>
        <p:spPr>
          <a:xfrm>
            <a:off x="6096000" y="1295400"/>
            <a:ext cx="5251622" cy="4038600"/>
          </a:xfrm>
          <a:prstGeom prst="rect">
            <a:avLst/>
          </a:prstGeom>
          <a:gradFill>
            <a:gsLst>
              <a:gs pos="100000">
                <a:schemeClr val="accent4"/>
              </a:gs>
              <a:gs pos="26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77000" y="1828799"/>
            <a:ext cx="449580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0" y="2438399"/>
            <a:ext cx="4495800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38200" y="1295400"/>
            <a:ext cx="5257800" cy="40386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57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5D0D53E-F5DB-1E44-9D07-A5133474B211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8247" y="836712"/>
            <a:ext cx="4343401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0D105005-9B18-8E41-8D5C-AE863881CC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8247" y="2132856"/>
            <a:ext cx="4343401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Holder 2">
            <a:extLst>
              <a:ext uri="{FF2B5EF4-FFF2-40B4-BE49-F238E27FC236}">
                <a16:creationId xmlns:a16="http://schemas.microsoft.com/office/drawing/2014/main" id="{42FBD0B9-C945-49BD-A43C-324D4AACB31B}"/>
              </a:ext>
            </a:extLst>
          </p:cNvPr>
          <p:cNvSpPr txBox="1">
            <a:spLocks/>
          </p:cNvSpPr>
          <p:nvPr userDrawn="1"/>
        </p:nvSpPr>
        <p:spPr>
          <a:xfrm>
            <a:off x="6168008" y="831788"/>
            <a:ext cx="4343401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r" eaLnBrk="1" hangingPunct="1">
              <a:defRPr sz="3600" b="1" i="0">
                <a:solidFill>
                  <a:schemeClr val="tx2"/>
                </a:solidFill>
                <a:latin typeface="Ubuntu"/>
                <a:ea typeface="+mj-ea"/>
                <a:cs typeface="Ubuntu"/>
              </a:defRPr>
            </a:lvl1pPr>
          </a:lstStyle>
          <a:p>
            <a:pPr algn="ctr"/>
            <a:r>
              <a:rPr lang="en-GB" kern="0" dirty="0"/>
              <a:t>Click to edit Master title style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04D1489A-DFB1-49CB-BBF2-06C57BAB5B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68008" y="2127932"/>
            <a:ext cx="4343401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96462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1302B31-9E1E-3743-976B-1F76DA57F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0000" cy="216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1867B0-972C-3540-B4ED-1DCCD462D2DC}"/>
              </a:ext>
            </a:extLst>
          </p:cNvPr>
          <p:cNvSpPr/>
          <p:nvPr userDrawn="1"/>
        </p:nvSpPr>
        <p:spPr>
          <a:xfrm>
            <a:off x="6096000" y="1295400"/>
            <a:ext cx="5251622" cy="4038600"/>
          </a:xfrm>
          <a:prstGeom prst="rect">
            <a:avLst/>
          </a:prstGeom>
          <a:gradFill>
            <a:gsLst>
              <a:gs pos="100000">
                <a:schemeClr val="accent2"/>
              </a:gs>
              <a:gs pos="26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77000" y="1828799"/>
            <a:ext cx="449580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0" y="2438399"/>
            <a:ext cx="4495800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38200" y="1295400"/>
            <a:ext cx="5257800" cy="40386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6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926DEB-A23E-1147-B006-16BF11A4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535"/>
            <a:ext cx="2160000" cy="216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1867B0-972C-3540-B4ED-1DCCD462D2DC}"/>
              </a:ext>
            </a:extLst>
          </p:cNvPr>
          <p:cNvSpPr/>
          <p:nvPr userDrawn="1"/>
        </p:nvSpPr>
        <p:spPr>
          <a:xfrm>
            <a:off x="6096000" y="1295400"/>
            <a:ext cx="5251622" cy="4038600"/>
          </a:xfrm>
          <a:prstGeom prst="rect">
            <a:avLst/>
          </a:prstGeom>
          <a:gradFill>
            <a:gsLst>
              <a:gs pos="33000">
                <a:schemeClr val="accent4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77000" y="1828799"/>
            <a:ext cx="449580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0" y="2438399"/>
            <a:ext cx="4495800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38200" y="1295400"/>
            <a:ext cx="5257800" cy="40386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4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9B1FD2-00E9-E845-9849-0612F0827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8" y="-18535"/>
            <a:ext cx="2160000" cy="216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1867B0-972C-3540-B4ED-1DCCD462D2DC}"/>
              </a:ext>
            </a:extLst>
          </p:cNvPr>
          <p:cNvSpPr/>
          <p:nvPr userDrawn="1"/>
        </p:nvSpPr>
        <p:spPr>
          <a:xfrm>
            <a:off x="6096000" y="1295400"/>
            <a:ext cx="5251622" cy="4038600"/>
          </a:xfrm>
          <a:prstGeom prst="rect">
            <a:avLst/>
          </a:prstGeom>
          <a:gradFill>
            <a:gsLst>
              <a:gs pos="33000">
                <a:schemeClr val="accent2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77000" y="1828799"/>
            <a:ext cx="449580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0" y="2438399"/>
            <a:ext cx="4495800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38200" y="1295400"/>
            <a:ext cx="5257800" cy="40386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7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193DBD-5FEF-FF40-B656-1B893B8B5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0000" cy="216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1867B0-972C-3540-B4ED-1DCCD462D2DC}"/>
              </a:ext>
            </a:extLst>
          </p:cNvPr>
          <p:cNvSpPr/>
          <p:nvPr userDrawn="1"/>
        </p:nvSpPr>
        <p:spPr>
          <a:xfrm>
            <a:off x="6096000" y="1295400"/>
            <a:ext cx="5251622" cy="4038600"/>
          </a:xfrm>
          <a:prstGeom prst="rect">
            <a:avLst/>
          </a:prstGeom>
          <a:gradFill>
            <a:gsLst>
              <a:gs pos="33000">
                <a:schemeClr val="accent3"/>
              </a:gs>
              <a:gs pos="100000">
                <a:srgbClr val="0B746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77000" y="1828799"/>
            <a:ext cx="449580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0" y="2438399"/>
            <a:ext cx="4495800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38200" y="1295400"/>
            <a:ext cx="5257800" cy="40386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95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A24951-9E83-6040-A7B4-AB06F549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0000" cy="216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1867B0-972C-3540-B4ED-1DCCD462D2DC}"/>
              </a:ext>
            </a:extLst>
          </p:cNvPr>
          <p:cNvSpPr/>
          <p:nvPr userDrawn="1"/>
        </p:nvSpPr>
        <p:spPr>
          <a:xfrm>
            <a:off x="6096000" y="1295400"/>
            <a:ext cx="5251622" cy="4038600"/>
          </a:xfrm>
          <a:prstGeom prst="rect">
            <a:avLst/>
          </a:prstGeom>
          <a:gradFill>
            <a:gsLst>
              <a:gs pos="100000">
                <a:schemeClr val="accent3"/>
              </a:gs>
              <a:gs pos="30000">
                <a:srgbClr val="0B746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77000" y="1828799"/>
            <a:ext cx="449580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0" y="2438399"/>
            <a:ext cx="4495800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38200" y="1295400"/>
            <a:ext cx="5257800" cy="40386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78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353229-6B58-1D4B-A9C4-B1D434CAE7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76" y="0"/>
            <a:ext cx="2160000" cy="216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1867B0-972C-3540-B4ED-1DCCD462D2DC}"/>
              </a:ext>
            </a:extLst>
          </p:cNvPr>
          <p:cNvSpPr/>
          <p:nvPr userDrawn="1"/>
        </p:nvSpPr>
        <p:spPr>
          <a:xfrm>
            <a:off x="6096000" y="1295400"/>
            <a:ext cx="5251622" cy="4038600"/>
          </a:xfrm>
          <a:prstGeom prst="rect">
            <a:avLst/>
          </a:prstGeom>
          <a:gradFill>
            <a:gsLst>
              <a:gs pos="100000">
                <a:schemeClr val="accent5"/>
              </a:gs>
              <a:gs pos="30000">
                <a:schemeClr val="accent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77000" y="1828799"/>
            <a:ext cx="449580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0" y="2438399"/>
            <a:ext cx="4495800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38200" y="1295400"/>
            <a:ext cx="5257800" cy="40386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97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926DEB-A23E-1147-B006-16BF11A4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535"/>
            <a:ext cx="2160000" cy="216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1867B0-972C-3540-B4ED-1DCCD462D2DC}"/>
              </a:ext>
            </a:extLst>
          </p:cNvPr>
          <p:cNvSpPr/>
          <p:nvPr userDrawn="1"/>
        </p:nvSpPr>
        <p:spPr>
          <a:xfrm>
            <a:off x="6096000" y="1295400"/>
            <a:ext cx="5251622" cy="4038600"/>
          </a:xfrm>
          <a:prstGeom prst="rect">
            <a:avLst/>
          </a:prstGeom>
          <a:gradFill>
            <a:gsLst>
              <a:gs pos="100000">
                <a:schemeClr val="accent6"/>
              </a:gs>
              <a:gs pos="30000">
                <a:schemeClr val="accent5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77000" y="1828799"/>
            <a:ext cx="449580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0" y="2438399"/>
            <a:ext cx="4495800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38200" y="1295400"/>
            <a:ext cx="5257800" cy="40386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45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97934B-F844-8348-B1D8-15F43C3ADF08}"/>
              </a:ext>
            </a:extLst>
          </p:cNvPr>
          <p:cNvSpPr/>
          <p:nvPr userDrawn="1"/>
        </p:nvSpPr>
        <p:spPr>
          <a:xfrm>
            <a:off x="-31749" y="-76200"/>
            <a:ext cx="8140700" cy="6248400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5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2002" y="1524000"/>
            <a:ext cx="6912825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5127" y="2133600"/>
            <a:ext cx="6919127" cy="276999"/>
          </a:xfrm>
        </p:spPr>
        <p:txBody>
          <a:bodyPr lIns="0" tIns="0" rIns="0" bIns="0"/>
          <a:lstStyle>
            <a:lvl1pPr>
              <a:defRPr sz="1800" b="1" i="0">
                <a:solidFill>
                  <a:schemeClr val="tx2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2819400"/>
            <a:ext cx="6912252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108952" y="0"/>
            <a:ext cx="4159250" cy="61722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1596537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97934B-F844-8348-B1D8-15F43C3ADF08}"/>
              </a:ext>
            </a:extLst>
          </p:cNvPr>
          <p:cNvSpPr/>
          <p:nvPr userDrawn="1"/>
        </p:nvSpPr>
        <p:spPr>
          <a:xfrm>
            <a:off x="-31749" y="-76200"/>
            <a:ext cx="8140700" cy="6248400"/>
          </a:xfrm>
          <a:prstGeom prst="rect">
            <a:avLst/>
          </a:prstGeom>
          <a:gradFill flip="none" rotWithShape="1">
            <a:gsLst>
              <a:gs pos="4500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2002" y="1524000"/>
            <a:ext cx="6912825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5127" y="2133600"/>
            <a:ext cx="6919127" cy="276999"/>
          </a:xfrm>
        </p:spPr>
        <p:txBody>
          <a:bodyPr lIns="0" tIns="0" rIns="0" bIns="0"/>
          <a:lstStyle>
            <a:lvl1pPr>
              <a:defRPr sz="1800" b="1" i="0">
                <a:solidFill>
                  <a:schemeClr val="tx2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2819400"/>
            <a:ext cx="6912252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108952" y="0"/>
            <a:ext cx="4159250" cy="61722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394158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97934B-F844-8348-B1D8-15F43C3ADF08}"/>
              </a:ext>
            </a:extLst>
          </p:cNvPr>
          <p:cNvSpPr/>
          <p:nvPr userDrawn="1"/>
        </p:nvSpPr>
        <p:spPr>
          <a:xfrm>
            <a:off x="-31749" y="-76200"/>
            <a:ext cx="8140700" cy="6248400"/>
          </a:xfrm>
          <a:prstGeom prst="rect">
            <a:avLst/>
          </a:prstGeom>
          <a:gradFill flip="none" rotWithShape="1">
            <a:gsLst>
              <a:gs pos="40000">
                <a:srgbClr val="0B746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2002" y="1524000"/>
            <a:ext cx="6912825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5127" y="2133600"/>
            <a:ext cx="6919127" cy="276999"/>
          </a:xfrm>
        </p:spPr>
        <p:txBody>
          <a:bodyPr lIns="0" tIns="0" rIns="0" bIns="0"/>
          <a:lstStyle>
            <a:lvl1pPr>
              <a:defRPr sz="1800" b="1" i="0">
                <a:solidFill>
                  <a:schemeClr val="tx2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2819400"/>
            <a:ext cx="6912252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108952" y="0"/>
            <a:ext cx="4159250" cy="61722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1044819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5D0D53E-F5DB-1E44-9D07-A5133474B211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125980"/>
            <a:ext cx="434340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86000" y="3066620"/>
            <a:ext cx="32756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0D105005-9B18-8E41-8D5C-AE863881CC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9400" y="2125980"/>
            <a:ext cx="4724400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83970-65FE-0641-BA7C-88949FF0E908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1447800"/>
            <a:ext cx="0" cy="35814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158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97934B-F844-8348-B1D8-15F43C3ADF08}"/>
              </a:ext>
            </a:extLst>
          </p:cNvPr>
          <p:cNvSpPr/>
          <p:nvPr userDrawn="1"/>
        </p:nvSpPr>
        <p:spPr>
          <a:xfrm>
            <a:off x="-31749" y="-76200"/>
            <a:ext cx="8140700" cy="6248400"/>
          </a:xfrm>
          <a:prstGeom prst="rect">
            <a:avLst/>
          </a:prstGeom>
          <a:gradFill flip="none" rotWithShape="1">
            <a:gsLst>
              <a:gs pos="100000">
                <a:srgbClr val="0B7461"/>
              </a:gs>
              <a:gs pos="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2002" y="1524000"/>
            <a:ext cx="6912825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5127" y="2133600"/>
            <a:ext cx="6919127" cy="276999"/>
          </a:xfrm>
        </p:spPr>
        <p:txBody>
          <a:bodyPr lIns="0" tIns="0" rIns="0" bIns="0"/>
          <a:lstStyle>
            <a:lvl1pPr>
              <a:defRPr sz="1800" b="1" i="0">
                <a:solidFill>
                  <a:schemeClr val="tx2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2819400"/>
            <a:ext cx="6912252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108952" y="0"/>
            <a:ext cx="4159250" cy="61722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702586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97934B-F844-8348-B1D8-15F43C3ADF08}"/>
              </a:ext>
            </a:extLst>
          </p:cNvPr>
          <p:cNvSpPr/>
          <p:nvPr userDrawn="1"/>
        </p:nvSpPr>
        <p:spPr>
          <a:xfrm>
            <a:off x="-31749" y="-76200"/>
            <a:ext cx="8140700" cy="6248400"/>
          </a:xfrm>
          <a:prstGeom prst="rect">
            <a:avLst/>
          </a:prstGeom>
          <a:gradFill flip="none" rotWithShape="1">
            <a:gsLst>
              <a:gs pos="100000">
                <a:schemeClr val="accent6"/>
              </a:gs>
              <a:gs pos="0">
                <a:schemeClr val="accent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2002" y="1524000"/>
            <a:ext cx="6912825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5127" y="2133600"/>
            <a:ext cx="6919127" cy="276999"/>
          </a:xfrm>
        </p:spPr>
        <p:txBody>
          <a:bodyPr lIns="0" tIns="0" rIns="0" bIns="0"/>
          <a:lstStyle>
            <a:lvl1pPr>
              <a:defRPr sz="1800" b="1" i="0">
                <a:solidFill>
                  <a:schemeClr val="tx2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2819400"/>
            <a:ext cx="6912252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108952" y="0"/>
            <a:ext cx="4159250" cy="61722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1286813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97934B-F844-8348-B1D8-15F43C3ADF08}"/>
              </a:ext>
            </a:extLst>
          </p:cNvPr>
          <p:cNvSpPr/>
          <p:nvPr userDrawn="1"/>
        </p:nvSpPr>
        <p:spPr>
          <a:xfrm>
            <a:off x="-31749" y="-76200"/>
            <a:ext cx="8140700" cy="6248400"/>
          </a:xfrm>
          <a:prstGeom prst="rect">
            <a:avLst/>
          </a:prstGeom>
          <a:gradFill flip="none" rotWithShape="1">
            <a:gsLst>
              <a:gs pos="57000">
                <a:srgbClr val="EE6C16"/>
              </a:gs>
              <a:gs pos="14000">
                <a:schemeClr val="accent6"/>
              </a:gs>
              <a:gs pos="100000">
                <a:schemeClr val="accent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2002" y="1524000"/>
            <a:ext cx="6912825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5127" y="2133600"/>
            <a:ext cx="6919127" cy="276999"/>
          </a:xfrm>
        </p:spPr>
        <p:txBody>
          <a:bodyPr lIns="0" tIns="0" rIns="0" bIns="0"/>
          <a:lstStyle>
            <a:lvl1pPr>
              <a:defRPr sz="1800" b="1" i="0">
                <a:solidFill>
                  <a:schemeClr val="tx2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2819400"/>
            <a:ext cx="6912252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108952" y="0"/>
            <a:ext cx="4159250" cy="61722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575248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97934B-F844-8348-B1D8-15F43C3ADF08}"/>
              </a:ext>
            </a:extLst>
          </p:cNvPr>
          <p:cNvSpPr/>
          <p:nvPr userDrawn="1"/>
        </p:nvSpPr>
        <p:spPr>
          <a:xfrm>
            <a:off x="-31749" y="-76200"/>
            <a:ext cx="8140700" cy="6248400"/>
          </a:xfrm>
          <a:prstGeom prst="rect">
            <a:avLst/>
          </a:prstGeom>
          <a:gradFill flip="none" rotWithShape="1">
            <a:gsLst>
              <a:gs pos="14000">
                <a:schemeClr val="accent4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2002" y="1524000"/>
            <a:ext cx="6912825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5127" y="2133600"/>
            <a:ext cx="6919127" cy="276999"/>
          </a:xfrm>
        </p:spPr>
        <p:txBody>
          <a:bodyPr lIns="0" tIns="0" rIns="0" bIns="0"/>
          <a:lstStyle>
            <a:lvl1pPr>
              <a:defRPr sz="1800" b="1" i="0">
                <a:solidFill>
                  <a:schemeClr val="tx2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2819400"/>
            <a:ext cx="6912252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108952" y="0"/>
            <a:ext cx="4159250" cy="61722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376260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97934B-F844-8348-B1D8-15F43C3ADF08}"/>
              </a:ext>
            </a:extLst>
          </p:cNvPr>
          <p:cNvSpPr/>
          <p:nvPr userDrawn="1"/>
        </p:nvSpPr>
        <p:spPr>
          <a:xfrm>
            <a:off x="-31749" y="-76200"/>
            <a:ext cx="8140700" cy="62484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26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2002" y="1524000"/>
            <a:ext cx="6912825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5127" y="2133600"/>
            <a:ext cx="6919127" cy="276999"/>
          </a:xfrm>
        </p:spPr>
        <p:txBody>
          <a:bodyPr lIns="0" tIns="0" rIns="0" bIns="0"/>
          <a:lstStyle>
            <a:lvl1pPr>
              <a:defRPr sz="1800" b="1" i="0">
                <a:solidFill>
                  <a:schemeClr val="tx2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2819400"/>
            <a:ext cx="6912252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108952" y="0"/>
            <a:ext cx="4159250" cy="61722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2156423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451B0D-12C1-D645-AE70-B5D1DF82C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19"/>
            <a:ext cx="2160000" cy="216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75F2A2-BEAB-3046-AD68-0171F2C852CE}"/>
              </a:ext>
            </a:extLst>
          </p:cNvPr>
          <p:cNvSpPr/>
          <p:nvPr userDrawn="1"/>
        </p:nvSpPr>
        <p:spPr>
          <a:xfrm>
            <a:off x="838200" y="1295400"/>
            <a:ext cx="9938320" cy="4038600"/>
          </a:xfrm>
          <a:prstGeom prst="rect">
            <a:avLst/>
          </a:prstGeom>
          <a:gradFill>
            <a:gsLst>
              <a:gs pos="99000">
                <a:schemeClr val="accent3"/>
              </a:gs>
              <a:gs pos="25000">
                <a:srgbClr val="0B746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6111" y="1828799"/>
            <a:ext cx="9056352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110" y="2438399"/>
            <a:ext cx="9056353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43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451B0D-12C1-D645-AE70-B5D1DF82C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19"/>
            <a:ext cx="2160000" cy="216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1AA62E-A2CE-4C5C-A41F-6A3F571EFC67}"/>
              </a:ext>
            </a:extLst>
          </p:cNvPr>
          <p:cNvSpPr/>
          <p:nvPr userDrawn="1"/>
        </p:nvSpPr>
        <p:spPr>
          <a:xfrm>
            <a:off x="838199" y="1268760"/>
            <a:ext cx="9938320" cy="4032422"/>
          </a:xfrm>
          <a:prstGeom prst="rect">
            <a:avLst/>
          </a:prstGeom>
          <a:gradFill flip="none" rotWithShape="1">
            <a:gsLst>
              <a:gs pos="57000">
                <a:srgbClr val="EE6C16"/>
              </a:gs>
              <a:gs pos="14000">
                <a:schemeClr val="accent6"/>
              </a:gs>
              <a:gs pos="100000">
                <a:schemeClr val="accent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6111" y="1828799"/>
            <a:ext cx="9056352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110" y="2438399"/>
            <a:ext cx="9056353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69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451B0D-12C1-D645-AE70-B5D1DF82C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19"/>
            <a:ext cx="2160000" cy="216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75F2A2-BEAB-3046-AD68-0171F2C852CE}"/>
              </a:ext>
            </a:extLst>
          </p:cNvPr>
          <p:cNvSpPr/>
          <p:nvPr userDrawn="1"/>
        </p:nvSpPr>
        <p:spPr>
          <a:xfrm>
            <a:off x="838200" y="1295400"/>
            <a:ext cx="9938320" cy="4038600"/>
          </a:xfrm>
          <a:prstGeom prst="rect">
            <a:avLst/>
          </a:prstGeom>
          <a:gradFill flip="none" rotWithShape="1">
            <a:gsLst>
              <a:gs pos="99000">
                <a:schemeClr val="accent3"/>
              </a:gs>
              <a:gs pos="25000">
                <a:srgbClr val="0B746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6111" y="1828799"/>
            <a:ext cx="9056352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110" y="2438399"/>
            <a:ext cx="9056353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78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C565CB-165F-47A5-AD73-1EA0942B0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0"/>
            <a:ext cx="2160000" cy="216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9D3439-ED42-4D03-9F69-022B2A662630}"/>
              </a:ext>
            </a:extLst>
          </p:cNvPr>
          <p:cNvSpPr/>
          <p:nvPr userDrawn="1"/>
        </p:nvSpPr>
        <p:spPr>
          <a:xfrm>
            <a:off x="838200" y="1295400"/>
            <a:ext cx="9938320" cy="4038600"/>
          </a:xfrm>
          <a:prstGeom prst="rect">
            <a:avLst/>
          </a:prstGeom>
          <a:gradFill>
            <a:gsLst>
              <a:gs pos="100000">
                <a:schemeClr val="accent2"/>
              </a:gs>
              <a:gs pos="26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6111" y="1828799"/>
            <a:ext cx="9056352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110" y="2438399"/>
            <a:ext cx="9056353" cy="2438401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02AF-A6B5-4B4A-B034-EFB84F6560DF}"/>
              </a:ext>
            </a:extLst>
          </p:cNvPr>
          <p:cNvSpPr/>
          <p:nvPr userDrawn="1"/>
        </p:nvSpPr>
        <p:spPr>
          <a:xfrm>
            <a:off x="11347622" y="5327822"/>
            <a:ext cx="310978" cy="3109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97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626" y="6237312"/>
            <a:ext cx="1710351" cy="4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3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5D0D53E-F5DB-1E44-9D07-A5133474B211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7421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Accent Color Blue Dem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 txBox="1">
            <a:spLocks/>
          </p:cNvSpPr>
          <p:nvPr userDrawn="1"/>
        </p:nvSpPr>
        <p:spPr>
          <a:xfrm>
            <a:off x="269239" y="2084173"/>
            <a:ext cx="9860673" cy="1793104"/>
          </a:xfrm>
          <a:prstGeom prst="rect">
            <a:avLst/>
          </a:prstGeom>
        </p:spPr>
        <p:txBody>
          <a:bodyPr/>
          <a:lstStyle>
            <a:lvl1pPr marL="0" indent="0" algn="l" defTabSz="896386" rtl="0" eaLnBrk="1" latinLnBrk="0" hangingPunct="1">
              <a:spcBef>
                <a:spcPct val="20000"/>
              </a:spcBef>
              <a:buFont typeface="Arial" pitchFamily="34" charset="0"/>
              <a:buNone/>
              <a:defRPr sz="16273" kern="1200"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728314" indent="-280121" algn="l" defTabSz="89638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45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20483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568676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6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16869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6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465062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13256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61449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09642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27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6080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96657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397950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36D6D6-6891-4296-AB7D-F55A24D2EE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000" y="3018958"/>
            <a:ext cx="3276000" cy="82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344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22897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2162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8127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71218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66723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0336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5D0D53E-F5DB-1E44-9D07-A5133474B211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rgbClr val="0B7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125980"/>
            <a:ext cx="434340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86000" y="3066620"/>
            <a:ext cx="32756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0D105005-9B18-8E41-8D5C-AE863881CC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9400" y="2125980"/>
            <a:ext cx="4724400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83970-65FE-0641-BA7C-88949FF0E908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1447800"/>
            <a:ext cx="0" cy="35814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9123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941289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5D0D53E-F5DB-1E44-9D07-A5133474B211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125980"/>
            <a:ext cx="434340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86000" y="3066620"/>
            <a:ext cx="32756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0D105005-9B18-8E41-8D5C-AE863881CC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9400" y="2125980"/>
            <a:ext cx="4724400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83970-65FE-0641-BA7C-88949FF0E908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1447800"/>
            <a:ext cx="0" cy="35814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8030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5721F1-963B-2349-8BC7-E7480791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21991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836799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FC6270-F38B-ED49-AF3E-A8A4B4E85A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942015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EF4F04-A260-634C-B5AD-1D2175FA0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338581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2BA7CD7-8197-0541-AB53-F3711CE9F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181751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209DF-162F-2C4C-BFEF-152ADF15E1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67058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05E612-EC51-9D46-87D9-466A9EFC4D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330234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prs for music">
            <a:extLst>
              <a:ext uri="{FF2B5EF4-FFF2-40B4-BE49-F238E27FC236}">
                <a16:creationId xmlns:a16="http://schemas.microsoft.com/office/drawing/2014/main" id="{3A3B30AA-69B1-42CB-ACD8-98FEE71CDF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60960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876" y="2125980"/>
            <a:ext cx="10368598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Presentation Title |</a:t>
            </a:r>
            <a:r>
              <a:rPr spc="229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4510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5D0D53E-F5DB-1E44-9D07-A5133474B211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125980"/>
            <a:ext cx="434340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86000" y="3066620"/>
            <a:ext cx="32756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0D105005-9B18-8E41-8D5C-AE863881CC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9400" y="2125980"/>
            <a:ext cx="4724400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83970-65FE-0641-BA7C-88949FF0E908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1447800"/>
            <a:ext cx="0" cy="35814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1363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1170B8"/>
                </a:solidFill>
                <a:latin typeface="Ubuntu"/>
                <a:cs typeface="Ubunt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Presentation Title |</a:t>
            </a:r>
            <a:r>
              <a:rPr spc="229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336200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1170B8"/>
                </a:solidFill>
                <a:latin typeface="Ubuntu"/>
                <a:cs typeface="Ubunt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917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Presentation Title |</a:t>
            </a:r>
            <a:r>
              <a:rPr spc="229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30941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1170B8"/>
                </a:solidFill>
                <a:latin typeface="Ubuntu"/>
                <a:cs typeface="Ubunt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Presentation Title |</a:t>
            </a:r>
            <a:r>
              <a:rPr spc="229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88338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Presentation Title |</a:t>
            </a:r>
            <a:r>
              <a:rPr spc="229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411062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5D0D53E-F5DB-1E44-9D07-A5133474B211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125980"/>
            <a:ext cx="434340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86000" y="3066620"/>
            <a:ext cx="32756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0D105005-9B18-8E41-8D5C-AE863881CC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9400" y="2125980"/>
            <a:ext cx="4724400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83970-65FE-0641-BA7C-88949FF0E908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1447800"/>
            <a:ext cx="0" cy="35814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0962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31445" y="1524000"/>
            <a:ext cx="3679555" cy="574039"/>
          </a:xfrm>
        </p:spPr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30872" y="2298625"/>
            <a:ext cx="3679555" cy="574040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30872" y="3048000"/>
            <a:ext cx="3679555" cy="2895600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8DFC91-31AF-2249-9E5C-A0A3888E8D17}"/>
              </a:ext>
            </a:extLst>
          </p:cNvPr>
          <p:cNvGrpSpPr/>
          <p:nvPr userDrawn="1"/>
        </p:nvGrpSpPr>
        <p:grpSpPr>
          <a:xfrm>
            <a:off x="7343775" y="-5856"/>
            <a:ext cx="685364" cy="596444"/>
            <a:chOff x="9842956" y="63480"/>
            <a:chExt cx="685364" cy="59644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DD3F602-7E9A-3B46-895E-90038618121C}"/>
                </a:ext>
              </a:extLst>
            </p:cNvPr>
            <p:cNvSpPr/>
            <p:nvPr userDrawn="1"/>
          </p:nvSpPr>
          <p:spPr>
            <a:xfrm>
              <a:off x="10058400" y="63480"/>
              <a:ext cx="381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FC62018-E40D-8044-A670-9F1C2D5D5B76}"/>
                </a:ext>
              </a:extLst>
            </p:cNvPr>
            <p:cNvSpPr/>
            <p:nvPr userDrawn="1"/>
          </p:nvSpPr>
          <p:spPr>
            <a:xfrm>
              <a:off x="9842956" y="444480"/>
              <a:ext cx="215444" cy="2154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FEB03D-1170-C040-87E1-347B08465603}"/>
                </a:ext>
              </a:extLst>
            </p:cNvPr>
            <p:cNvSpPr/>
            <p:nvPr userDrawn="1"/>
          </p:nvSpPr>
          <p:spPr>
            <a:xfrm>
              <a:off x="10439400" y="444480"/>
              <a:ext cx="88920" cy="88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0" y="590550"/>
            <a:ext cx="7343775" cy="535305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1094674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97934B-F844-8348-B1D8-15F43C3ADF08}"/>
              </a:ext>
            </a:extLst>
          </p:cNvPr>
          <p:cNvSpPr/>
          <p:nvPr userDrawn="1"/>
        </p:nvSpPr>
        <p:spPr>
          <a:xfrm>
            <a:off x="-31749" y="-76200"/>
            <a:ext cx="8140700" cy="62484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26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2002" y="1524000"/>
            <a:ext cx="6912825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2"/>
                </a:solidFill>
                <a:latin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5127" y="2133600"/>
            <a:ext cx="6919127" cy="276999"/>
          </a:xfrm>
        </p:spPr>
        <p:txBody>
          <a:bodyPr lIns="0" tIns="0" rIns="0" bIns="0"/>
          <a:lstStyle>
            <a:lvl1pPr>
              <a:defRPr sz="1800" b="1" i="0">
                <a:solidFill>
                  <a:schemeClr val="tx2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EAADF3-F4AC-3747-8841-9E31AA8EC7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2819400"/>
            <a:ext cx="6912252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Media Placeholder 38">
            <a:extLst>
              <a:ext uri="{FF2B5EF4-FFF2-40B4-BE49-F238E27FC236}">
                <a16:creationId xmlns:a16="http://schemas.microsoft.com/office/drawing/2014/main" id="{C8A5268D-46A3-7745-A439-D404C69A19A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8108952" y="0"/>
            <a:ext cx="4159250" cy="61722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2682660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380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5D0D53E-F5DB-1E44-9D07-A5133474B211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125980"/>
            <a:ext cx="434340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86000" y="3066620"/>
            <a:ext cx="32756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0D105005-9B18-8E41-8D5C-AE863881CC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9400" y="2125980"/>
            <a:ext cx="4724400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883970-65FE-0641-BA7C-88949FF0E908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1447800"/>
            <a:ext cx="0" cy="35814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07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5D0D53E-F5DB-1E44-9D07-A5133474B211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125980"/>
            <a:ext cx="434340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86000" y="3066620"/>
            <a:ext cx="32756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0D105005-9B18-8E41-8D5C-AE863881CC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9400" y="2125980"/>
            <a:ext cx="4724400" cy="1384995"/>
          </a:xfrm>
        </p:spPr>
        <p:txBody>
          <a:bodyPr/>
          <a:lstStyle>
            <a:lvl1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18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776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58.xml"/><Relationship Id="rId10" Type="http://schemas.openxmlformats.org/officeDocument/2006/relationships/image" Target="../media/image15.jpg"/><Relationship Id="rId4" Type="http://schemas.openxmlformats.org/officeDocument/2006/relationships/slideLayout" Target="../slideLayouts/slideLayout57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5.xml"/><Relationship Id="rId9" Type="http://schemas.openxmlformats.org/officeDocument/2006/relationships/image" Target="../media/image2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image" Target="../media/image25.pn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image" Target="../media/image24.png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image" Target="../media/image23.png"/><Relationship Id="rId5" Type="http://schemas.openxmlformats.org/officeDocument/2006/relationships/slideLayout" Target="../slideLayouts/slideLayout73.xml"/><Relationship Id="rId15" Type="http://schemas.openxmlformats.org/officeDocument/2006/relationships/image" Target="../media/image27.png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image" Target="../media/image2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44402" y="1603187"/>
            <a:ext cx="10709544" cy="5740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44402" y="2357064"/>
            <a:ext cx="10709544" cy="2705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C17112-871E-BB43-BDA4-6EFEEC972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582" y="6172200"/>
            <a:ext cx="4082418" cy="685800"/>
          </a:xfrm>
          <a:prstGeom prst="rect">
            <a:avLst/>
          </a:prstGeom>
        </p:spPr>
      </p:pic>
      <p:sp>
        <p:nvSpPr>
          <p:cNvPr id="10" name="Holder 6">
            <a:extLst>
              <a:ext uri="{FF2B5EF4-FFF2-40B4-BE49-F238E27FC236}">
                <a16:creationId xmlns:a16="http://schemas.microsoft.com/office/drawing/2014/main" id="{721CF182-4789-A841-AE1F-3F7DDF0B272C}"/>
              </a:ext>
            </a:extLst>
          </p:cNvPr>
          <p:cNvSpPr txBox="1">
            <a:spLocks/>
          </p:cNvSpPr>
          <p:nvPr userDrawn="1"/>
        </p:nvSpPr>
        <p:spPr>
          <a:xfrm>
            <a:off x="8832304" y="6453336"/>
            <a:ext cx="3053690" cy="26012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400" b="0" i="0" kern="1200">
                <a:solidFill>
                  <a:schemeClr val="tx2"/>
                </a:solidFill>
                <a:latin typeface="Ubuntu"/>
                <a:ea typeface="+mn-ea"/>
                <a:cs typeface="Ubuntu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5"/>
              </a:spcBef>
            </a:pPr>
            <a:r>
              <a:rPr lang="en-GB" dirty="0">
                <a:solidFill>
                  <a:schemeClr val="tx2"/>
                </a:solidFill>
              </a:rPr>
              <a:t>Introduction to DevOps |</a:t>
            </a:r>
            <a:r>
              <a:rPr lang="en-GB" spc="229" dirty="0">
                <a:solidFill>
                  <a:schemeClr val="tx2"/>
                </a:solidFill>
              </a:rPr>
              <a:t> </a:t>
            </a:r>
            <a:fld id="{81D60167-4931-47E6-BA6A-407CBD079E47}" type="slidenum">
              <a:rPr smtClean="0">
                <a:solidFill>
                  <a:schemeClr val="tx2"/>
                </a:solidFill>
              </a:rPr>
              <a:pPr marL="12700">
                <a:spcBef>
                  <a:spcPts val="5"/>
                </a:spcBef>
              </a:pPr>
              <a:t>‹#›</a:t>
            </a:fld>
            <a:endParaRPr dirty="0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57334E-C04A-BA43-93FE-432E891B2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0" y="6324600"/>
            <a:ext cx="1219200" cy="304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721" r:id="rId3"/>
    <p:sldLayoutId id="2147483673" r:id="rId4"/>
    <p:sldLayoutId id="2147483733" r:id="rId5"/>
    <p:sldLayoutId id="2147483675" r:id="rId6"/>
    <p:sldLayoutId id="2147483670" r:id="rId7"/>
    <p:sldLayoutId id="2147483671" r:id="rId8"/>
    <p:sldLayoutId id="2147483732" r:id="rId9"/>
    <p:sldLayoutId id="2147483672" r:id="rId10"/>
    <p:sldLayoutId id="2147483662" r:id="rId11"/>
    <p:sldLayoutId id="2147483663" r:id="rId12"/>
    <p:sldLayoutId id="2147483664" r:id="rId13"/>
    <p:sldLayoutId id="2147483665" r:id="rId14"/>
    <p:sldLayoutId id="2147483669" r:id="rId15"/>
    <p:sldLayoutId id="2147483666" r:id="rId16"/>
    <p:sldLayoutId id="2147483667" r:id="rId17"/>
    <p:sldLayoutId id="2147483668" r:id="rId18"/>
    <p:sldLayoutId id="2147483676" r:id="rId19"/>
    <p:sldLayoutId id="2147483677" r:id="rId20"/>
    <p:sldLayoutId id="2147483710" r:id="rId21"/>
    <p:sldLayoutId id="2147483715" r:id="rId22"/>
    <p:sldLayoutId id="2147483711" r:id="rId23"/>
    <p:sldLayoutId id="2147483712" r:id="rId24"/>
    <p:sldLayoutId id="2147483713" r:id="rId25"/>
    <p:sldLayoutId id="2147483714" r:id="rId26"/>
    <p:sldLayoutId id="2147483716" r:id="rId27"/>
    <p:sldLayoutId id="2147483717" r:id="rId28"/>
    <p:sldLayoutId id="2147483702" r:id="rId29"/>
    <p:sldLayoutId id="2147483705" r:id="rId30"/>
    <p:sldLayoutId id="2147483703" r:id="rId31"/>
    <p:sldLayoutId id="2147483704" r:id="rId32"/>
    <p:sldLayoutId id="2147483706" r:id="rId33"/>
    <p:sldLayoutId id="2147483707" r:id="rId34"/>
    <p:sldLayoutId id="2147483708" r:id="rId35"/>
    <p:sldLayoutId id="2147483709" r:id="rId36"/>
    <p:sldLayoutId id="2147483694" r:id="rId37"/>
    <p:sldLayoutId id="2147483697" r:id="rId38"/>
    <p:sldLayoutId id="2147483695" r:id="rId39"/>
    <p:sldLayoutId id="2147483696" r:id="rId40"/>
    <p:sldLayoutId id="2147483698" r:id="rId41"/>
    <p:sldLayoutId id="2147483699" r:id="rId42"/>
    <p:sldLayoutId id="2147483700" r:id="rId43"/>
    <p:sldLayoutId id="2147483701" r:id="rId44"/>
    <p:sldLayoutId id="2147483718" r:id="rId45"/>
    <p:sldLayoutId id="2147483722" r:id="rId46"/>
    <p:sldLayoutId id="2147483719" r:id="rId47"/>
    <p:sldLayoutId id="2147483720" r:id="rId48"/>
    <p:sldLayoutId id="2147483723" r:id="rId49"/>
    <p:sldLayoutId id="2147483725" r:id="rId50"/>
    <p:sldLayoutId id="2147483729" r:id="rId51"/>
    <p:sldLayoutId id="2147483731" r:id="rId52"/>
  </p:sldLayoutIdLst>
  <p:hf hdr="0" ftr="0" dt="0"/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3A8569-A983-4441-92AD-FE2D34D9F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B1F08-BE39-49B9-956F-9A15A01F6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FDFB5-BF00-4EE6-8F0C-D0915F6E77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9B063-C331-47E3-B660-AC5B40681E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9C009-EC04-49AE-B2F7-68D98D69F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51AAB-4F81-4A67-AFD8-EB00FA239F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923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670784-BF5D-A341-9B12-D6690EF2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6AB383-3913-6540-A532-88273C816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4" y="1600200"/>
            <a:ext cx="2762252" cy="6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0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734" r:id="rId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54E3D9-9257-4248-B588-B6875FD1B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0" y="5923865"/>
            <a:ext cx="1524000" cy="381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C53F47-C4A0-4E47-8A48-3B45CC5431ED}"/>
              </a:ext>
            </a:extLst>
          </p:cNvPr>
          <p:cNvSpPr txBox="1"/>
          <p:nvPr userDrawn="1"/>
        </p:nvSpPr>
        <p:spPr>
          <a:xfrm>
            <a:off x="2743200" y="57912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London: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8 Boundary Row, London SE1 8HP </a:t>
            </a:r>
          </a:p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Farnham: 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Broadmede House, Farnham Business Park, Weydon Lane , Farnham, Surrey, GU9 8QT</a:t>
            </a:r>
          </a:p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Bulgaria: 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Krum Popov 56-58 Str, Sofia, 1421, Bulgaria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312CF2-FBE2-C34F-AB20-AAE14B8A9062}"/>
              </a:ext>
            </a:extLst>
          </p:cNvPr>
          <p:cNvSpPr txBox="1"/>
          <p:nvPr userDrawn="1"/>
        </p:nvSpPr>
        <p:spPr>
          <a:xfrm>
            <a:off x="10127091" y="594641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adatis.co.uk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FEB4178-48A7-B54E-AE34-B925092F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958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768800" y="6139390"/>
            <a:ext cx="4424680" cy="718820"/>
          </a:xfrm>
          <a:custGeom>
            <a:avLst/>
            <a:gdLst/>
            <a:ahLst/>
            <a:cxnLst/>
            <a:rect l="l" t="t" r="r" b="b"/>
            <a:pathLst>
              <a:path w="4424680" h="718820">
                <a:moveTo>
                  <a:pt x="4424392" y="0"/>
                </a:moveTo>
                <a:lnTo>
                  <a:pt x="0" y="0"/>
                </a:lnTo>
                <a:lnTo>
                  <a:pt x="0" y="718609"/>
                </a:lnTo>
                <a:lnTo>
                  <a:pt x="4424392" y="718609"/>
                </a:lnTo>
                <a:lnTo>
                  <a:pt x="4424392" y="0"/>
                </a:lnTo>
                <a:close/>
              </a:path>
            </a:pathLst>
          </a:custGeom>
          <a:solidFill>
            <a:srgbClr val="1435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768805" y="6146482"/>
            <a:ext cx="4424388" cy="7115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719996" y="6368882"/>
            <a:ext cx="263525" cy="265430"/>
          </a:xfrm>
          <a:custGeom>
            <a:avLst/>
            <a:gdLst/>
            <a:ahLst/>
            <a:cxnLst/>
            <a:rect l="l" t="t" r="r" b="b"/>
            <a:pathLst>
              <a:path w="263525" h="265429">
                <a:moveTo>
                  <a:pt x="203822" y="0"/>
                </a:moveTo>
                <a:lnTo>
                  <a:pt x="59512" y="0"/>
                </a:lnTo>
                <a:lnTo>
                  <a:pt x="36347" y="4707"/>
                </a:lnTo>
                <a:lnTo>
                  <a:pt x="17430" y="17546"/>
                </a:lnTo>
                <a:lnTo>
                  <a:pt x="4676" y="36588"/>
                </a:lnTo>
                <a:lnTo>
                  <a:pt x="0" y="59905"/>
                </a:lnTo>
                <a:lnTo>
                  <a:pt x="0" y="205231"/>
                </a:lnTo>
                <a:lnTo>
                  <a:pt x="4676" y="228556"/>
                </a:lnTo>
                <a:lnTo>
                  <a:pt x="17430" y="247602"/>
                </a:lnTo>
                <a:lnTo>
                  <a:pt x="36347" y="260442"/>
                </a:lnTo>
                <a:lnTo>
                  <a:pt x="59512" y="265150"/>
                </a:lnTo>
                <a:lnTo>
                  <a:pt x="182321" y="265150"/>
                </a:lnTo>
                <a:lnTo>
                  <a:pt x="182321" y="205231"/>
                </a:lnTo>
                <a:lnTo>
                  <a:pt x="59512" y="205231"/>
                </a:lnTo>
                <a:lnTo>
                  <a:pt x="59512" y="59905"/>
                </a:lnTo>
                <a:lnTo>
                  <a:pt x="263334" y="59905"/>
                </a:lnTo>
                <a:lnTo>
                  <a:pt x="258657" y="36588"/>
                </a:lnTo>
                <a:lnTo>
                  <a:pt x="245903" y="17546"/>
                </a:lnTo>
                <a:lnTo>
                  <a:pt x="226987" y="4707"/>
                </a:lnTo>
                <a:lnTo>
                  <a:pt x="203822" y="0"/>
                </a:lnTo>
                <a:close/>
              </a:path>
              <a:path w="263525" h="265429">
                <a:moveTo>
                  <a:pt x="263334" y="59905"/>
                </a:moveTo>
                <a:lnTo>
                  <a:pt x="203822" y="59905"/>
                </a:lnTo>
                <a:lnTo>
                  <a:pt x="203822" y="183578"/>
                </a:lnTo>
                <a:lnTo>
                  <a:pt x="263334" y="183578"/>
                </a:lnTo>
                <a:lnTo>
                  <a:pt x="263334" y="59905"/>
                </a:lnTo>
                <a:close/>
              </a:path>
            </a:pathLst>
          </a:custGeom>
          <a:solidFill>
            <a:srgbClr val="1435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923823" y="6574116"/>
            <a:ext cx="59690" cy="60325"/>
          </a:xfrm>
          <a:custGeom>
            <a:avLst/>
            <a:gdLst/>
            <a:ahLst/>
            <a:cxnLst/>
            <a:rect l="l" t="t" r="r" b="b"/>
            <a:pathLst>
              <a:path w="59690" h="60325">
                <a:moveTo>
                  <a:pt x="0" y="0"/>
                </a:moveTo>
                <a:lnTo>
                  <a:pt x="59499" y="0"/>
                </a:lnTo>
                <a:lnTo>
                  <a:pt x="59499" y="59918"/>
                </a:lnTo>
                <a:lnTo>
                  <a:pt x="0" y="59918"/>
                </a:lnTo>
                <a:lnTo>
                  <a:pt x="0" y="0"/>
                </a:lnTo>
                <a:close/>
              </a:path>
            </a:pathLst>
          </a:custGeom>
          <a:solidFill>
            <a:srgbClr val="83C4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801014" y="6450444"/>
            <a:ext cx="101600" cy="102235"/>
          </a:xfrm>
          <a:custGeom>
            <a:avLst/>
            <a:gdLst/>
            <a:ahLst/>
            <a:cxnLst/>
            <a:rect l="l" t="t" r="r" b="b"/>
            <a:pathLst>
              <a:path w="101600" h="102234">
                <a:moveTo>
                  <a:pt x="0" y="0"/>
                </a:moveTo>
                <a:lnTo>
                  <a:pt x="101307" y="0"/>
                </a:lnTo>
                <a:lnTo>
                  <a:pt x="101307" y="102006"/>
                </a:lnTo>
                <a:lnTo>
                  <a:pt x="0" y="102006"/>
                </a:lnTo>
                <a:lnTo>
                  <a:pt x="0" y="0"/>
                </a:lnTo>
                <a:close/>
              </a:path>
            </a:pathLst>
          </a:custGeom>
          <a:solidFill>
            <a:srgbClr val="83C4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055777" y="6437781"/>
            <a:ext cx="125476" cy="1697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204494" y="6361969"/>
            <a:ext cx="141909" cy="2458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369010" y="6437781"/>
            <a:ext cx="125488" cy="16972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524864" y="6374448"/>
            <a:ext cx="275137" cy="23337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9422" y="1480215"/>
            <a:ext cx="5419505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1170B8"/>
                </a:solidFill>
                <a:latin typeface="Ubuntu"/>
                <a:cs typeface="Ubunt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917" y="1577340"/>
            <a:ext cx="10978515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7439" y="6377940"/>
            <a:ext cx="3903472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695875" y="6388576"/>
            <a:ext cx="1802765" cy="224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Presentation Title |</a:t>
            </a:r>
            <a:r>
              <a:rPr spc="229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9436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1A90BA3-E157-7848-85A3-CFF3C12A2A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Azure Training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0D5F0A-64CC-7D49-B560-74B0E4893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Dev 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115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0CA501E-D74E-47CC-B05F-EE952352B093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 to DevOps concept</a:t>
            </a:r>
          </a:p>
        </p:txBody>
      </p:sp>
      <p:sp>
        <p:nvSpPr>
          <p:cNvPr id="12" name="object 77">
            <a:extLst>
              <a:ext uri="{FF2B5EF4-FFF2-40B4-BE49-F238E27FC236}">
                <a16:creationId xmlns:a16="http://schemas.microsoft.com/office/drawing/2014/main" id="{95BC6478-3DCA-40B9-B3CF-179203EE4591}"/>
              </a:ext>
            </a:extLst>
          </p:cNvPr>
          <p:cNvSpPr txBox="1"/>
          <p:nvPr/>
        </p:nvSpPr>
        <p:spPr>
          <a:xfrm>
            <a:off x="848330" y="931083"/>
            <a:ext cx="104953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Ubuntu"/>
                <a:ea typeface="+mn-ea"/>
                <a:cs typeface="Ubuntu"/>
              </a:rPr>
              <a:t>DevOps – Key Principles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4475B-C47A-495A-B94E-B55BCB5FB999}"/>
              </a:ext>
            </a:extLst>
          </p:cNvPr>
          <p:cNvSpPr txBox="1"/>
          <p:nvPr/>
        </p:nvSpPr>
        <p:spPr>
          <a:xfrm>
            <a:off x="767408" y="1568862"/>
            <a:ext cx="11089232" cy="1882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Be transparent</a:t>
            </a:r>
          </a:p>
          <a:p>
            <a:pPr marL="800100" lvl="1" indent="-34290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Traceability from requirement to delivered feature</a:t>
            </a:r>
          </a:p>
          <a:p>
            <a:pPr marL="800100" lvl="1" indent="-34290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Clear requirements and acceptance criteria</a:t>
            </a:r>
          </a:p>
          <a:p>
            <a:pPr marL="342900" indent="-34290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Monitor</a:t>
            </a:r>
          </a:p>
          <a:p>
            <a:pPr marL="800100" lvl="1" indent="-34290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Monitor impact of the change on the solution</a:t>
            </a:r>
          </a:p>
          <a:p>
            <a:pPr marL="800100" lvl="1" indent="-34290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Monitor each piece of the development lifecycle (work efficiency)</a:t>
            </a:r>
          </a:p>
        </p:txBody>
      </p:sp>
    </p:spTree>
    <p:extLst>
      <p:ext uri="{BB962C8B-B14F-4D97-AF65-F5344CB8AC3E}">
        <p14:creationId xmlns:p14="http://schemas.microsoft.com/office/powerpoint/2010/main" val="4018610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0CA501E-D74E-47CC-B05F-EE952352B093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 to DevOps concept</a:t>
            </a:r>
          </a:p>
        </p:txBody>
      </p:sp>
      <p:sp>
        <p:nvSpPr>
          <p:cNvPr id="12" name="object 77">
            <a:extLst>
              <a:ext uri="{FF2B5EF4-FFF2-40B4-BE49-F238E27FC236}">
                <a16:creationId xmlns:a16="http://schemas.microsoft.com/office/drawing/2014/main" id="{95BC6478-3DCA-40B9-B3CF-179203EE4591}"/>
              </a:ext>
            </a:extLst>
          </p:cNvPr>
          <p:cNvSpPr txBox="1"/>
          <p:nvPr/>
        </p:nvSpPr>
        <p:spPr>
          <a:xfrm>
            <a:off x="848330" y="931083"/>
            <a:ext cx="104953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dirty="0">
                <a:solidFill>
                  <a:srgbClr val="92D050"/>
                </a:solidFill>
                <a:latin typeface="Ubuntu"/>
                <a:cs typeface="Ubuntu"/>
              </a:rPr>
              <a:t>Agile Development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Ubuntu"/>
              <a:ea typeface="+mn-ea"/>
              <a:cs typeface="Ubuntu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9F115DB-D807-49B7-B395-81D93FD503BE}"/>
              </a:ext>
            </a:extLst>
          </p:cNvPr>
          <p:cNvCxnSpPr>
            <a:cxnSpLocks/>
          </p:cNvCxnSpPr>
          <p:nvPr/>
        </p:nvCxnSpPr>
        <p:spPr>
          <a:xfrm>
            <a:off x="2088233" y="2995080"/>
            <a:ext cx="82449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BC136CF-1A60-4F97-AA94-656E4462150E}"/>
              </a:ext>
            </a:extLst>
          </p:cNvPr>
          <p:cNvSpPr txBox="1"/>
          <p:nvPr/>
        </p:nvSpPr>
        <p:spPr>
          <a:xfrm>
            <a:off x="9983082" y="2570142"/>
            <a:ext cx="321328" cy="45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FE5937-8949-4927-B629-C98253242E16}"/>
              </a:ext>
            </a:extLst>
          </p:cNvPr>
          <p:cNvSpPr/>
          <p:nvPr/>
        </p:nvSpPr>
        <p:spPr>
          <a:xfrm>
            <a:off x="2736305" y="2715256"/>
            <a:ext cx="2232248" cy="27630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Iteration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07AA3B-75A6-42D1-B26A-84BEEAF1DB56}"/>
              </a:ext>
            </a:extLst>
          </p:cNvPr>
          <p:cNvSpPr/>
          <p:nvPr/>
        </p:nvSpPr>
        <p:spPr>
          <a:xfrm>
            <a:off x="4967949" y="2711595"/>
            <a:ext cx="2232248" cy="279962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Iteration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B679DE-DAD3-45D4-A7CA-B6661C02DF62}"/>
              </a:ext>
            </a:extLst>
          </p:cNvPr>
          <p:cNvSpPr/>
          <p:nvPr/>
        </p:nvSpPr>
        <p:spPr>
          <a:xfrm>
            <a:off x="7199593" y="2710667"/>
            <a:ext cx="2232248" cy="28441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Iteration N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5E2FE68-62B1-46E6-9755-F529E5CD705B}"/>
              </a:ext>
            </a:extLst>
          </p:cNvPr>
          <p:cNvSpPr/>
          <p:nvPr/>
        </p:nvSpPr>
        <p:spPr>
          <a:xfrm>
            <a:off x="4787962" y="1986967"/>
            <a:ext cx="216024" cy="70041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5EB57C-5A27-43B8-B1AC-5612F7BB26A2}"/>
              </a:ext>
            </a:extLst>
          </p:cNvPr>
          <p:cNvSpPr txBox="1"/>
          <p:nvPr/>
        </p:nvSpPr>
        <p:spPr>
          <a:xfrm>
            <a:off x="3853834" y="1606428"/>
            <a:ext cx="1295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Release (R)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780671-46A6-4F1C-87E4-8FACAE125E6D}"/>
              </a:ext>
            </a:extLst>
          </p:cNvPr>
          <p:cNvSpPr txBox="1"/>
          <p:nvPr/>
        </p:nvSpPr>
        <p:spPr>
          <a:xfrm>
            <a:off x="6946510" y="2136721"/>
            <a:ext cx="31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R</a:t>
            </a:r>
          </a:p>
        </p:txBody>
      </p:sp>
      <p:sp>
        <p:nvSpPr>
          <p:cNvPr id="17" name="Double Brace 16">
            <a:extLst>
              <a:ext uri="{FF2B5EF4-FFF2-40B4-BE49-F238E27FC236}">
                <a16:creationId xmlns:a16="http://schemas.microsoft.com/office/drawing/2014/main" id="{E7B6AC24-EBD0-4429-9511-88454A5164B4}"/>
              </a:ext>
            </a:extLst>
          </p:cNvPr>
          <p:cNvSpPr/>
          <p:nvPr/>
        </p:nvSpPr>
        <p:spPr>
          <a:xfrm>
            <a:off x="3239345" y="2426222"/>
            <a:ext cx="1045132" cy="256233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GB" sz="1400" dirty="0"/>
              <a:t>Dev + Test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037E88-FA78-4686-B25D-1893F8AC4B92}"/>
              </a:ext>
            </a:extLst>
          </p:cNvPr>
          <p:cNvSpPr txBox="1"/>
          <p:nvPr/>
        </p:nvSpPr>
        <p:spPr>
          <a:xfrm>
            <a:off x="614477" y="4006424"/>
            <a:ext cx="10729192" cy="2220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Each Iteration should have main 4 actions: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Sprint Planning on the beginning (not to overcommit work)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Retrospective on the end to learn lessons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Show to the stakeholders what was delivered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Deployment to UAT/PROD on the end with tested features</a:t>
            </a:r>
          </a:p>
        </p:txBody>
      </p:sp>
      <p:sp>
        <p:nvSpPr>
          <p:cNvPr id="33" name="Double Brace 32">
            <a:extLst>
              <a:ext uri="{FF2B5EF4-FFF2-40B4-BE49-F238E27FC236}">
                <a16:creationId xmlns:a16="http://schemas.microsoft.com/office/drawing/2014/main" id="{ADDA6311-271D-4360-ADDF-C660C4A5C1EF}"/>
              </a:ext>
            </a:extLst>
          </p:cNvPr>
          <p:cNvSpPr/>
          <p:nvPr/>
        </p:nvSpPr>
        <p:spPr>
          <a:xfrm>
            <a:off x="7294521" y="2422561"/>
            <a:ext cx="1827625" cy="256233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GB" sz="1400" dirty="0"/>
              <a:t>Dev/Test/Fix/Monitor</a:t>
            </a:r>
          </a:p>
        </p:txBody>
      </p:sp>
      <p:sp>
        <p:nvSpPr>
          <p:cNvPr id="34" name="Double Brace 33">
            <a:extLst>
              <a:ext uri="{FF2B5EF4-FFF2-40B4-BE49-F238E27FC236}">
                <a16:creationId xmlns:a16="http://schemas.microsoft.com/office/drawing/2014/main" id="{650F908D-5FE7-4E20-9252-A6E0E8F151EF}"/>
              </a:ext>
            </a:extLst>
          </p:cNvPr>
          <p:cNvSpPr/>
          <p:nvPr/>
        </p:nvSpPr>
        <p:spPr>
          <a:xfrm>
            <a:off x="5046163" y="2422561"/>
            <a:ext cx="1827625" cy="256233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GB" sz="1400" dirty="0"/>
              <a:t>Dev/Test/Fix/Monitor</a:t>
            </a: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35326798-A2E6-4E8C-AC3A-16AB9A38A5B5}"/>
              </a:ext>
            </a:extLst>
          </p:cNvPr>
          <p:cNvSpPr/>
          <p:nvPr/>
        </p:nvSpPr>
        <p:spPr>
          <a:xfrm rot="10800000">
            <a:off x="4692398" y="3024567"/>
            <a:ext cx="216024" cy="525127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AFCA7C-BD47-41E7-99A7-5B65B0639B05}"/>
              </a:ext>
            </a:extLst>
          </p:cNvPr>
          <p:cNvSpPr txBox="1"/>
          <p:nvPr/>
        </p:nvSpPr>
        <p:spPr>
          <a:xfrm>
            <a:off x="4605535" y="3540316"/>
            <a:ext cx="231575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Playback + Retro (P+R)</a:t>
            </a: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155D1083-3AE6-41B1-9E3A-120ECB4E3251}"/>
              </a:ext>
            </a:extLst>
          </p:cNvPr>
          <p:cNvSpPr/>
          <p:nvPr/>
        </p:nvSpPr>
        <p:spPr>
          <a:xfrm rot="10800000">
            <a:off x="2766175" y="3024567"/>
            <a:ext cx="216024" cy="501972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4F0CFACB-311C-4A33-A5A6-14C219780015}"/>
              </a:ext>
            </a:extLst>
          </p:cNvPr>
          <p:cNvSpPr/>
          <p:nvPr/>
        </p:nvSpPr>
        <p:spPr>
          <a:xfrm rot="10800000">
            <a:off x="9169042" y="3012904"/>
            <a:ext cx="121026" cy="271331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330F0-DD52-4F8C-9F4A-B3C02860037B}"/>
              </a:ext>
            </a:extLst>
          </p:cNvPr>
          <p:cNvSpPr txBox="1"/>
          <p:nvPr/>
        </p:nvSpPr>
        <p:spPr>
          <a:xfrm>
            <a:off x="2207568" y="3499919"/>
            <a:ext cx="950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Plan (P)</a:t>
            </a:r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40930C26-515A-4668-8494-46221902FFAB}"/>
              </a:ext>
            </a:extLst>
          </p:cNvPr>
          <p:cNvSpPr/>
          <p:nvPr/>
        </p:nvSpPr>
        <p:spPr>
          <a:xfrm>
            <a:off x="9271622" y="2402773"/>
            <a:ext cx="137183" cy="29406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157A6435-DB8E-4F56-AD50-EB7347F0DF8A}"/>
              </a:ext>
            </a:extLst>
          </p:cNvPr>
          <p:cNvSpPr/>
          <p:nvPr/>
        </p:nvSpPr>
        <p:spPr>
          <a:xfrm>
            <a:off x="7034593" y="2412223"/>
            <a:ext cx="137183" cy="29406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9400340-E5B8-42D5-9C9A-3BEFADB7398D}"/>
              </a:ext>
            </a:extLst>
          </p:cNvPr>
          <p:cNvSpPr txBox="1"/>
          <p:nvPr/>
        </p:nvSpPr>
        <p:spPr>
          <a:xfrm>
            <a:off x="6415466" y="2976498"/>
            <a:ext cx="55373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P+R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966251-2013-4CAE-8E4F-FED434CCD3FF}"/>
              </a:ext>
            </a:extLst>
          </p:cNvPr>
          <p:cNvSpPr txBox="1"/>
          <p:nvPr/>
        </p:nvSpPr>
        <p:spPr>
          <a:xfrm>
            <a:off x="8648812" y="2984658"/>
            <a:ext cx="55142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P+R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9A5BFA2-D9D7-47CE-9AF6-62C40596FB4C}"/>
              </a:ext>
            </a:extLst>
          </p:cNvPr>
          <p:cNvSpPr txBox="1"/>
          <p:nvPr/>
        </p:nvSpPr>
        <p:spPr>
          <a:xfrm>
            <a:off x="9183539" y="2111931"/>
            <a:ext cx="31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R</a:t>
            </a:r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8D32A7F0-D860-47F4-93A5-B54BBA230DF4}"/>
              </a:ext>
            </a:extLst>
          </p:cNvPr>
          <p:cNvSpPr/>
          <p:nvPr/>
        </p:nvSpPr>
        <p:spPr>
          <a:xfrm rot="10800000">
            <a:off x="6952674" y="3004427"/>
            <a:ext cx="137548" cy="278205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968B0126-C9CA-4CA3-8E8E-37B2A41483C7}"/>
              </a:ext>
            </a:extLst>
          </p:cNvPr>
          <p:cNvSpPr/>
          <p:nvPr/>
        </p:nvSpPr>
        <p:spPr>
          <a:xfrm rot="10800000">
            <a:off x="7278120" y="3004489"/>
            <a:ext cx="146050" cy="278213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4592CC1-4F36-4ACB-ABA2-896E557E2015}"/>
              </a:ext>
            </a:extLst>
          </p:cNvPr>
          <p:cNvSpPr txBox="1"/>
          <p:nvPr/>
        </p:nvSpPr>
        <p:spPr>
          <a:xfrm>
            <a:off x="7399146" y="2995457"/>
            <a:ext cx="137549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P</a:t>
            </a:r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C5ED3608-580F-41EB-A666-B989E41905E2}"/>
              </a:ext>
            </a:extLst>
          </p:cNvPr>
          <p:cNvSpPr/>
          <p:nvPr/>
        </p:nvSpPr>
        <p:spPr>
          <a:xfrm rot="10800000">
            <a:off x="5056974" y="3011287"/>
            <a:ext cx="146050" cy="278213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C1CA363-FB57-4BA3-BDD9-A9A690403976}"/>
              </a:ext>
            </a:extLst>
          </p:cNvPr>
          <p:cNvSpPr txBox="1"/>
          <p:nvPr/>
        </p:nvSpPr>
        <p:spPr>
          <a:xfrm>
            <a:off x="5178000" y="3002255"/>
            <a:ext cx="137549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P</a:t>
            </a:r>
          </a:p>
        </p:txBody>
      </p:sp>
      <p:pic>
        <p:nvPicPr>
          <p:cNvPr id="31" name="Picture 2" descr="DevOps Security Tools | Netsparker">
            <a:extLst>
              <a:ext uri="{FF2B5EF4-FFF2-40B4-BE49-F238E27FC236}">
                <a16:creationId xmlns:a16="http://schemas.microsoft.com/office/drawing/2014/main" id="{D3E56846-80CA-4FD8-ABD9-C87CFDF36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298" y="3107393"/>
            <a:ext cx="1303288" cy="60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46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F15C-8D99-4999-9A86-1B06B7495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2125980"/>
            <a:ext cx="4343401" cy="553998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8C385-C77B-4BDF-A059-5CD04A209A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0452" y="1844824"/>
            <a:ext cx="4724400" cy="24482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What is DevOps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Key Principals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/>
                </a:solidFill>
              </a:rPr>
              <a:t>Tools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Questions?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0758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0CA501E-D74E-47CC-B05F-EE952352B093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 to DevOps concept</a:t>
            </a:r>
          </a:p>
        </p:txBody>
      </p:sp>
      <p:sp>
        <p:nvSpPr>
          <p:cNvPr id="12" name="object 77">
            <a:extLst>
              <a:ext uri="{FF2B5EF4-FFF2-40B4-BE49-F238E27FC236}">
                <a16:creationId xmlns:a16="http://schemas.microsoft.com/office/drawing/2014/main" id="{95BC6478-3DCA-40B9-B3CF-179203EE4591}"/>
              </a:ext>
            </a:extLst>
          </p:cNvPr>
          <p:cNvSpPr txBox="1"/>
          <p:nvPr/>
        </p:nvSpPr>
        <p:spPr>
          <a:xfrm>
            <a:off x="848330" y="931083"/>
            <a:ext cx="104953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Ubuntu"/>
                <a:ea typeface="+mn-ea"/>
                <a:cs typeface="Ubuntu"/>
              </a:rPr>
              <a:t>DevOps – Tools and it’s requirement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4475B-C47A-495A-B94E-B55BCB5FB999}"/>
              </a:ext>
            </a:extLst>
          </p:cNvPr>
          <p:cNvSpPr txBox="1"/>
          <p:nvPr/>
        </p:nvSpPr>
        <p:spPr>
          <a:xfrm>
            <a:off x="767408" y="1568862"/>
            <a:ext cx="10729192" cy="440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Source Control (GIT, GITHUB, TFVC)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Centralised and allowing good collaboration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Least complex branching strategies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Best practices (good description, linking work items)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Good integration between work management (board), code repository and deployment pipelines</a:t>
            </a:r>
          </a:p>
          <a:p>
            <a:pPr marL="342900" lvl="0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Work management (</a:t>
            </a: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Dev Ops </a:t>
            </a: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Boards)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Adjustable to the work team style (Scrum/Agile/Kanban)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Ability to Team Tacking progress, Team capacity and key KPI like velocity and burndown chart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Good Integration with Source Control and Test Plans</a:t>
            </a:r>
            <a:endParaRPr lang="en-GB" sz="1800" dirty="0">
              <a:solidFill>
                <a:schemeClr val="accent1"/>
              </a:solidFill>
              <a:latin typeface="Segoe UI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852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0CA501E-D74E-47CC-B05F-EE952352B093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 to DevOps concept</a:t>
            </a:r>
          </a:p>
        </p:txBody>
      </p:sp>
      <p:sp>
        <p:nvSpPr>
          <p:cNvPr id="12" name="object 77">
            <a:extLst>
              <a:ext uri="{FF2B5EF4-FFF2-40B4-BE49-F238E27FC236}">
                <a16:creationId xmlns:a16="http://schemas.microsoft.com/office/drawing/2014/main" id="{95BC6478-3DCA-40B9-B3CF-179203EE4591}"/>
              </a:ext>
            </a:extLst>
          </p:cNvPr>
          <p:cNvSpPr txBox="1"/>
          <p:nvPr/>
        </p:nvSpPr>
        <p:spPr>
          <a:xfrm>
            <a:off x="848330" y="931083"/>
            <a:ext cx="104953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Ubuntu"/>
                <a:ea typeface="+mn-ea"/>
                <a:cs typeface="Ubuntu"/>
              </a:rPr>
              <a:t>DevOps – Tools and it’s requirement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4475B-C47A-495A-B94E-B55BCB5FB999}"/>
              </a:ext>
            </a:extLst>
          </p:cNvPr>
          <p:cNvSpPr txBox="1"/>
          <p:nvPr/>
        </p:nvSpPr>
        <p:spPr>
          <a:xfrm>
            <a:off x="767408" y="1568862"/>
            <a:ext cx="10729192" cy="4842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Infrastructure as Code (ARM Templates, Terraform, Bicep)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Easy to implement and change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Allow reuse via parameters and modules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Easy to learn (pick what you already know)</a:t>
            </a:r>
          </a:p>
          <a:p>
            <a:pPr marL="342900" lvl="0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Build pipelines &amp; Release Pipelines (DevOps Pipelines, GitHub Actions, Team City, Octopus Deploy, Jenkins)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Easy to create and change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Be reusable (via modules and parameters)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Be integrated with source control (sored in the source control)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Provide fast pace deployment for multiple environments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Allow to implement gateways and approvals for governance</a:t>
            </a:r>
          </a:p>
        </p:txBody>
      </p:sp>
    </p:spTree>
    <p:extLst>
      <p:ext uri="{BB962C8B-B14F-4D97-AF65-F5344CB8AC3E}">
        <p14:creationId xmlns:p14="http://schemas.microsoft.com/office/powerpoint/2010/main" val="3843703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0CA501E-D74E-47CC-B05F-EE952352B093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 to DevOps concept</a:t>
            </a:r>
          </a:p>
        </p:txBody>
      </p:sp>
      <p:sp>
        <p:nvSpPr>
          <p:cNvPr id="12" name="object 77">
            <a:extLst>
              <a:ext uri="{FF2B5EF4-FFF2-40B4-BE49-F238E27FC236}">
                <a16:creationId xmlns:a16="http://schemas.microsoft.com/office/drawing/2014/main" id="{95BC6478-3DCA-40B9-B3CF-179203EE4591}"/>
              </a:ext>
            </a:extLst>
          </p:cNvPr>
          <p:cNvSpPr txBox="1"/>
          <p:nvPr/>
        </p:nvSpPr>
        <p:spPr>
          <a:xfrm>
            <a:off x="848330" y="931083"/>
            <a:ext cx="104953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Ubuntu"/>
                <a:ea typeface="+mn-ea"/>
                <a:cs typeface="Ubuntu"/>
              </a:rPr>
              <a:t>DevOps – Tools and it’s requirement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4475B-C47A-495A-B94E-B55BCB5FB999}"/>
              </a:ext>
            </a:extLst>
          </p:cNvPr>
          <p:cNvSpPr txBox="1"/>
          <p:nvPr/>
        </p:nvSpPr>
        <p:spPr>
          <a:xfrm>
            <a:off x="767408" y="1568862"/>
            <a:ext cx="10729192" cy="1779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Automated Testing Software (Pester, </a:t>
            </a:r>
            <a:r>
              <a:rPr lang="en-GB" sz="1800" dirty="0" err="1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NUnit</a:t>
            </a: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, </a:t>
            </a:r>
            <a:r>
              <a:rPr lang="en-GB" sz="1800" dirty="0" err="1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XUnit</a:t>
            </a: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Should be easy to implement and change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Should be reusable as much as possible</a:t>
            </a:r>
          </a:p>
          <a:p>
            <a:pPr marL="800100" lvl="1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Fully automated and integrated with the pipelines</a:t>
            </a:r>
          </a:p>
        </p:txBody>
      </p:sp>
    </p:spTree>
    <p:extLst>
      <p:ext uri="{BB962C8B-B14F-4D97-AF65-F5344CB8AC3E}">
        <p14:creationId xmlns:p14="http://schemas.microsoft.com/office/powerpoint/2010/main" val="1568245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F15C-8D99-4999-9A86-1B06B7495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2125980"/>
            <a:ext cx="4343401" cy="553998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8C385-C77B-4BDF-A059-5CD04A209A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0452" y="1844824"/>
            <a:ext cx="4724400" cy="24482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What is DevOps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Key Principals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Tools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/>
                </a:solidFill>
              </a:rPr>
              <a:t>Questions?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703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14113-E6CB-4BDC-9AE5-9645FDDE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0"/>
            <a:ext cx="10515600" cy="762000"/>
          </a:xfrm>
        </p:spPr>
        <p:txBody>
          <a:bodyPr/>
          <a:lstStyle/>
          <a:p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0869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F15C-8D99-4999-9A86-1B06B7495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2125980"/>
            <a:ext cx="4343401" cy="553998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8C385-C77B-4BDF-A059-5CD04A209A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0452" y="1844824"/>
            <a:ext cx="4724400" cy="24482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/>
                </a:solidFill>
              </a:rPr>
              <a:t>What is DevOps</a:t>
            </a:r>
            <a:endParaRPr lang="en-GB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Key Principals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Tools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Questions?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3505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0B375B4-333A-4512-A3EA-8C213603E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1861878"/>
            <a:ext cx="5293014" cy="1218795"/>
          </a:xfrm>
        </p:spPr>
        <p:txBody>
          <a:bodyPr/>
          <a:lstStyle/>
          <a:p>
            <a:r>
              <a:rPr lang="en-GB" dirty="0"/>
              <a:t>Intro to Infrastructure as a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75EC1A-6B68-4CCE-A76F-4284AC383815}"/>
              </a:ext>
            </a:extLst>
          </p:cNvPr>
          <p:cNvSpPr/>
          <p:nvPr/>
        </p:nvSpPr>
        <p:spPr>
          <a:xfrm>
            <a:off x="6816080" y="1700808"/>
            <a:ext cx="4968552" cy="275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Times New Roman" panose="02020603050405020304" pitchFamily="18" charset="0"/>
              </a:rPr>
              <a:t>Upload ARM Templates to Repo</a:t>
            </a:r>
          </a:p>
          <a:p>
            <a:pPr marL="342900" marR="0" lvl="0" indent="-342900" algn="just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just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Times New Roman" panose="02020603050405020304" pitchFamily="18" charset="0"/>
              </a:rPr>
              <a:t>Define Build Pipeline</a:t>
            </a:r>
          </a:p>
          <a:p>
            <a:pPr marL="342900" marR="0" lvl="0" indent="-342900" algn="just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just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Times New Roman" panose="02020603050405020304" pitchFamily="18" charset="0"/>
              </a:rPr>
              <a:t>Create Release Pipeline </a:t>
            </a:r>
          </a:p>
          <a:p>
            <a:pPr marL="342900" marR="0" lvl="0" indent="-342900" algn="just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just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Times New Roman" panose="02020603050405020304" pitchFamily="18" charset="0"/>
              </a:rPr>
              <a:t>Assign variables to pipeline</a:t>
            </a:r>
          </a:p>
          <a:p>
            <a:pPr marL="342900" marR="0" lvl="0" indent="-342900" algn="just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just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Times New Roman" panose="02020603050405020304" pitchFamily="18" charset="0"/>
              </a:rPr>
              <a:t>Self-contained: Access = copy of Repo and entire codebase and history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B7D6EF-ACEB-4CD1-9657-585481C20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916" y="3418334"/>
            <a:ext cx="2314543" cy="2145342"/>
          </a:xfrm>
          <a:prstGeom prst="rect">
            <a:avLst/>
          </a:prstGeom>
        </p:spPr>
      </p:pic>
      <p:pic>
        <p:nvPicPr>
          <p:cNvPr id="4" name="Picture 2" descr="File icon - interface, archive, files and folders, file, document #icons  #iconbros #freeicons #freeicon #free #icon | Icon files, Photo editing,  Free icons">
            <a:extLst>
              <a:ext uri="{FF2B5EF4-FFF2-40B4-BE49-F238E27FC236}">
                <a16:creationId xmlns:a16="http://schemas.microsoft.com/office/drawing/2014/main" id="{D52D4098-0FDF-485F-A5A4-4E36F40E5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3337485"/>
            <a:ext cx="879686" cy="87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ile icon - interface, archive, files and folders, file, document #icons  #iconbros #freeicons #freeicon #free #icon | Icon files, Photo editing,  Free icons">
            <a:extLst>
              <a:ext uri="{FF2B5EF4-FFF2-40B4-BE49-F238E27FC236}">
                <a16:creationId xmlns:a16="http://schemas.microsoft.com/office/drawing/2014/main" id="{64E8B714-4BD0-4A22-901C-DE119B143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20" y="4288131"/>
            <a:ext cx="879686" cy="87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ile icon - interface, archive, files and folders, file, document #icons  #iconbros #freeicons #freeicon #free #icon | Icon files, Photo editing,  Free icons">
            <a:extLst>
              <a:ext uri="{FF2B5EF4-FFF2-40B4-BE49-F238E27FC236}">
                <a16:creationId xmlns:a16="http://schemas.microsoft.com/office/drawing/2014/main" id="{F21EE3C2-AF22-4A72-9C30-A0EDC0204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20" y="5238777"/>
            <a:ext cx="879686" cy="87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C3C5EA7-2197-49BF-9225-EDB4E75D54F5}"/>
              </a:ext>
            </a:extLst>
          </p:cNvPr>
          <p:cNvSpPr/>
          <p:nvPr/>
        </p:nvSpPr>
        <p:spPr>
          <a:xfrm>
            <a:off x="1919536" y="4460538"/>
            <a:ext cx="505768" cy="264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1169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F3A1C7-09D5-40C3-BBEC-537F9E03E6B7}"/>
              </a:ext>
            </a:extLst>
          </p:cNvPr>
          <p:cNvSpPr/>
          <p:nvPr/>
        </p:nvSpPr>
        <p:spPr>
          <a:xfrm>
            <a:off x="0" y="0"/>
            <a:ext cx="12190240" cy="6172200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7">
            <a:extLst>
              <a:ext uri="{FF2B5EF4-FFF2-40B4-BE49-F238E27FC236}">
                <a16:creationId xmlns:a16="http://schemas.microsoft.com/office/drawing/2014/main" id="{67893E11-EF26-47C0-908F-17F407F1C29B}"/>
              </a:ext>
            </a:extLst>
          </p:cNvPr>
          <p:cNvSpPr txBox="1"/>
          <p:nvPr/>
        </p:nvSpPr>
        <p:spPr>
          <a:xfrm>
            <a:off x="529557" y="199345"/>
            <a:ext cx="10567202" cy="5804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Ubuntu"/>
                <a:ea typeface="+mn-ea"/>
                <a:cs typeface="Ubuntu"/>
              </a:rPr>
              <a:t>Problem: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Ubuntu"/>
              <a:ea typeface="+mn-ea"/>
              <a:cs typeface="Ubuntu"/>
            </a:endParaRP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schemeClr val="tx2"/>
                </a:solidFill>
                <a:latin typeface="Ubuntu"/>
                <a:cs typeface="Ubuntu"/>
              </a:rPr>
              <a:t>Features take long time from requirement to reach end users (finished work would stack up for one big deployment on the end of the work)</a:t>
            </a: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2400" dirty="0">
              <a:solidFill>
                <a:schemeClr val="tx2"/>
              </a:solidFill>
              <a:latin typeface="Ubuntu"/>
              <a:cs typeface="Ubuntu"/>
            </a:endParaRP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schemeClr val="tx2"/>
                </a:solidFill>
                <a:latin typeface="Ubuntu"/>
                <a:cs typeface="Ubuntu"/>
              </a:rPr>
              <a:t>Code is integrated very late in the Development Process</a:t>
            </a: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2400" dirty="0">
              <a:solidFill>
                <a:schemeClr val="tx2"/>
              </a:solidFill>
              <a:latin typeface="Ubuntu"/>
              <a:cs typeface="Ubuntu"/>
            </a:endParaRP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schemeClr val="tx2"/>
                </a:solidFill>
                <a:latin typeface="Ubuntu"/>
                <a:cs typeface="Ubuntu"/>
              </a:rPr>
              <a:t>Lots of features deployed at once makes it difficult to test</a:t>
            </a: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2400" dirty="0">
              <a:solidFill>
                <a:schemeClr val="tx2"/>
              </a:solidFill>
              <a:latin typeface="Ubuntu"/>
              <a:cs typeface="Ubuntu"/>
            </a:endParaRP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schemeClr val="tx2"/>
                </a:solidFill>
                <a:latin typeface="Ubuntu"/>
                <a:cs typeface="Ubuntu"/>
              </a:rPr>
              <a:t>Code becomes “hot potato” tossed between teams – Dev Team, Test Team, Operation Team and non of the teams want take the responsibility when something goes wrong</a:t>
            </a: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2400" dirty="0">
              <a:solidFill>
                <a:schemeClr val="tx2"/>
              </a:solidFill>
              <a:latin typeface="Ubuntu"/>
              <a:cs typeface="Ubuntu"/>
            </a:endParaRP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Ubuntu"/>
              <a:ea typeface="+mn-ea"/>
              <a:cs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4037955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43378" y="0"/>
            <a:ext cx="107950" cy="184785"/>
          </a:xfrm>
          <a:custGeom>
            <a:avLst/>
            <a:gdLst/>
            <a:ahLst/>
            <a:cxnLst/>
            <a:rect l="l" t="t" r="r" b="b"/>
            <a:pathLst>
              <a:path w="107950" h="184785">
                <a:moveTo>
                  <a:pt x="107441" y="0"/>
                </a:moveTo>
                <a:lnTo>
                  <a:pt x="32181" y="0"/>
                </a:lnTo>
                <a:lnTo>
                  <a:pt x="0" y="170865"/>
                </a:lnTo>
                <a:lnTo>
                  <a:pt x="72682" y="184569"/>
                </a:lnTo>
                <a:lnTo>
                  <a:pt x="107441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9898" y="0"/>
            <a:ext cx="114935" cy="62865"/>
          </a:xfrm>
          <a:custGeom>
            <a:avLst/>
            <a:gdLst/>
            <a:ahLst/>
            <a:cxnLst/>
            <a:rect l="l" t="t" r="r" b="b"/>
            <a:pathLst>
              <a:path w="114934" h="62865">
                <a:moveTo>
                  <a:pt x="114604" y="0"/>
                </a:moveTo>
                <a:lnTo>
                  <a:pt x="9982" y="0"/>
                </a:lnTo>
                <a:lnTo>
                  <a:pt x="0" y="9982"/>
                </a:lnTo>
                <a:lnTo>
                  <a:pt x="52285" y="62318"/>
                </a:lnTo>
                <a:lnTo>
                  <a:pt x="114604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5887" y="2265008"/>
            <a:ext cx="466090" cy="368300"/>
          </a:xfrm>
          <a:custGeom>
            <a:avLst/>
            <a:gdLst/>
            <a:ahLst/>
            <a:cxnLst/>
            <a:rect l="l" t="t" r="r" b="b"/>
            <a:pathLst>
              <a:path w="466090" h="368300">
                <a:moveTo>
                  <a:pt x="464832" y="0"/>
                </a:moveTo>
                <a:lnTo>
                  <a:pt x="0" y="5372"/>
                </a:lnTo>
                <a:lnTo>
                  <a:pt x="4127" y="368147"/>
                </a:lnTo>
                <a:lnTo>
                  <a:pt x="78104" y="368147"/>
                </a:lnTo>
                <a:lnTo>
                  <a:pt x="74790" y="78435"/>
                </a:lnTo>
                <a:lnTo>
                  <a:pt x="465645" y="73964"/>
                </a:lnTo>
                <a:lnTo>
                  <a:pt x="464832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60" y="596563"/>
            <a:ext cx="215265" cy="153670"/>
          </a:xfrm>
          <a:custGeom>
            <a:avLst/>
            <a:gdLst/>
            <a:ahLst/>
            <a:cxnLst/>
            <a:rect l="l" t="t" r="r" b="b"/>
            <a:pathLst>
              <a:path w="215265" h="153670">
                <a:moveTo>
                  <a:pt x="0" y="0"/>
                </a:moveTo>
                <a:lnTo>
                  <a:pt x="0" y="79463"/>
                </a:lnTo>
                <a:lnTo>
                  <a:pt x="188087" y="153377"/>
                </a:lnTo>
                <a:lnTo>
                  <a:pt x="215163" y="84531"/>
                </a:lnTo>
                <a:lnTo>
                  <a:pt x="0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12291" y="1597585"/>
            <a:ext cx="403225" cy="1035685"/>
          </a:xfrm>
          <a:custGeom>
            <a:avLst/>
            <a:gdLst/>
            <a:ahLst/>
            <a:cxnLst/>
            <a:rect l="l" t="t" r="r" b="b"/>
            <a:pathLst>
              <a:path w="403225" h="1035685">
                <a:moveTo>
                  <a:pt x="108000" y="0"/>
                </a:moveTo>
                <a:lnTo>
                  <a:pt x="51028" y="47180"/>
                </a:lnTo>
                <a:lnTo>
                  <a:pt x="298780" y="346595"/>
                </a:lnTo>
                <a:lnTo>
                  <a:pt x="0" y="593813"/>
                </a:lnTo>
                <a:lnTo>
                  <a:pt x="247218" y="892581"/>
                </a:lnTo>
                <a:lnTo>
                  <a:pt x="74447" y="1035570"/>
                </a:lnTo>
                <a:lnTo>
                  <a:pt x="190423" y="1035570"/>
                </a:lnTo>
                <a:lnTo>
                  <a:pt x="351345" y="902411"/>
                </a:lnTo>
                <a:lnTo>
                  <a:pt x="104114" y="603643"/>
                </a:lnTo>
                <a:lnTo>
                  <a:pt x="402882" y="356361"/>
                </a:lnTo>
                <a:lnTo>
                  <a:pt x="108000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3028" y="1908667"/>
            <a:ext cx="220979" cy="203835"/>
          </a:xfrm>
          <a:custGeom>
            <a:avLst/>
            <a:gdLst/>
            <a:ahLst/>
            <a:cxnLst/>
            <a:rect l="l" t="t" r="r" b="b"/>
            <a:pathLst>
              <a:path w="220979" h="203835">
                <a:moveTo>
                  <a:pt x="172656" y="0"/>
                </a:moveTo>
                <a:lnTo>
                  <a:pt x="0" y="147332"/>
                </a:lnTo>
                <a:lnTo>
                  <a:pt x="48018" y="203581"/>
                </a:lnTo>
                <a:lnTo>
                  <a:pt x="220675" y="56248"/>
                </a:lnTo>
                <a:lnTo>
                  <a:pt x="172656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84105" y="447785"/>
            <a:ext cx="152400" cy="238760"/>
          </a:xfrm>
          <a:custGeom>
            <a:avLst/>
            <a:gdLst/>
            <a:ahLst/>
            <a:cxnLst/>
            <a:rect l="l" t="t" r="r" b="b"/>
            <a:pathLst>
              <a:path w="152400" h="238759">
                <a:moveTo>
                  <a:pt x="83134" y="0"/>
                </a:moveTo>
                <a:lnTo>
                  <a:pt x="0" y="211213"/>
                </a:lnTo>
                <a:lnTo>
                  <a:pt x="68833" y="238290"/>
                </a:lnTo>
                <a:lnTo>
                  <a:pt x="151955" y="27076"/>
                </a:lnTo>
                <a:lnTo>
                  <a:pt x="83134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37074" y="1020653"/>
            <a:ext cx="147955" cy="238760"/>
          </a:xfrm>
          <a:custGeom>
            <a:avLst/>
            <a:gdLst/>
            <a:ahLst/>
            <a:cxnLst/>
            <a:rect l="l" t="t" r="r" b="b"/>
            <a:pathLst>
              <a:path w="147954" h="238759">
                <a:moveTo>
                  <a:pt x="78155" y="0"/>
                </a:moveTo>
                <a:lnTo>
                  <a:pt x="0" y="213067"/>
                </a:lnTo>
                <a:lnTo>
                  <a:pt x="69443" y="238531"/>
                </a:lnTo>
                <a:lnTo>
                  <a:pt x="147599" y="25438"/>
                </a:lnTo>
                <a:lnTo>
                  <a:pt x="78155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39905" y="226601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4" h="132715">
                <a:moveTo>
                  <a:pt x="52273" y="0"/>
                </a:moveTo>
                <a:lnTo>
                  <a:pt x="0" y="52298"/>
                </a:lnTo>
                <a:lnTo>
                  <a:pt x="80276" y="132511"/>
                </a:lnTo>
                <a:lnTo>
                  <a:pt x="132549" y="80200"/>
                </a:lnTo>
                <a:lnTo>
                  <a:pt x="52273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4900" y="261827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5" h="132715">
                <a:moveTo>
                  <a:pt x="52285" y="0"/>
                </a:moveTo>
                <a:lnTo>
                  <a:pt x="0" y="52298"/>
                </a:lnTo>
                <a:lnTo>
                  <a:pt x="80276" y="132537"/>
                </a:lnTo>
                <a:lnTo>
                  <a:pt x="132549" y="80200"/>
                </a:lnTo>
                <a:lnTo>
                  <a:pt x="52285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67333" y="0"/>
            <a:ext cx="321310" cy="167640"/>
          </a:xfrm>
          <a:custGeom>
            <a:avLst/>
            <a:gdLst/>
            <a:ahLst/>
            <a:cxnLst/>
            <a:rect l="l" t="t" r="r" b="b"/>
            <a:pathLst>
              <a:path w="321310" h="167640">
                <a:moveTo>
                  <a:pt x="97853" y="0"/>
                </a:moveTo>
                <a:lnTo>
                  <a:pt x="6705" y="0"/>
                </a:lnTo>
                <a:lnTo>
                  <a:pt x="0" y="6705"/>
                </a:lnTo>
                <a:lnTo>
                  <a:pt x="160451" y="167208"/>
                </a:lnTo>
                <a:lnTo>
                  <a:pt x="265107" y="62585"/>
                </a:lnTo>
                <a:lnTo>
                  <a:pt x="160451" y="62585"/>
                </a:lnTo>
                <a:lnTo>
                  <a:pt x="97853" y="0"/>
                </a:lnTo>
                <a:close/>
              </a:path>
              <a:path w="321310" h="167640">
                <a:moveTo>
                  <a:pt x="314248" y="0"/>
                </a:moveTo>
                <a:lnTo>
                  <a:pt x="223075" y="0"/>
                </a:lnTo>
                <a:lnTo>
                  <a:pt x="160451" y="62585"/>
                </a:lnTo>
                <a:lnTo>
                  <a:pt x="265107" y="62585"/>
                </a:lnTo>
                <a:lnTo>
                  <a:pt x="320954" y="6705"/>
                </a:lnTo>
                <a:lnTo>
                  <a:pt x="314248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22773" y="1600100"/>
            <a:ext cx="727075" cy="821055"/>
          </a:xfrm>
          <a:custGeom>
            <a:avLst/>
            <a:gdLst/>
            <a:ahLst/>
            <a:cxnLst/>
            <a:rect l="l" t="t" r="r" b="b"/>
            <a:pathLst>
              <a:path w="727075" h="821055">
                <a:moveTo>
                  <a:pt x="137286" y="0"/>
                </a:moveTo>
                <a:lnTo>
                  <a:pt x="0" y="180771"/>
                </a:lnTo>
                <a:lnTo>
                  <a:pt x="623252" y="654177"/>
                </a:lnTo>
                <a:lnTo>
                  <a:pt x="530669" y="776008"/>
                </a:lnTo>
                <a:lnTo>
                  <a:pt x="589546" y="820724"/>
                </a:lnTo>
                <a:lnTo>
                  <a:pt x="726859" y="640016"/>
                </a:lnTo>
                <a:lnTo>
                  <a:pt x="103593" y="166611"/>
                </a:lnTo>
                <a:lnTo>
                  <a:pt x="196126" y="44742"/>
                </a:lnTo>
                <a:lnTo>
                  <a:pt x="137286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83190" y="860024"/>
            <a:ext cx="408305" cy="577850"/>
          </a:xfrm>
          <a:custGeom>
            <a:avLst/>
            <a:gdLst/>
            <a:ahLst/>
            <a:cxnLst/>
            <a:rect l="l" t="t" r="r" b="b"/>
            <a:pathLst>
              <a:path w="408304" h="577850">
                <a:moveTo>
                  <a:pt x="32956" y="410387"/>
                </a:moveTo>
                <a:lnTo>
                  <a:pt x="0" y="476542"/>
                </a:lnTo>
                <a:lnTo>
                  <a:pt x="203212" y="577659"/>
                </a:lnTo>
                <a:lnTo>
                  <a:pt x="252560" y="478523"/>
                </a:lnTo>
                <a:lnTo>
                  <a:pt x="169964" y="478523"/>
                </a:lnTo>
                <a:lnTo>
                  <a:pt x="32956" y="410387"/>
                </a:lnTo>
                <a:close/>
              </a:path>
              <a:path w="408304" h="577850">
                <a:moveTo>
                  <a:pt x="408076" y="0"/>
                </a:moveTo>
                <a:lnTo>
                  <a:pt x="169964" y="478523"/>
                </a:lnTo>
                <a:lnTo>
                  <a:pt x="252560" y="478523"/>
                </a:lnTo>
                <a:lnTo>
                  <a:pt x="408076" y="165963"/>
                </a:lnTo>
                <a:lnTo>
                  <a:pt x="408076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60" y="890193"/>
            <a:ext cx="363220" cy="260985"/>
          </a:xfrm>
          <a:custGeom>
            <a:avLst/>
            <a:gdLst/>
            <a:ahLst/>
            <a:cxnLst/>
            <a:rect l="l" t="t" r="r" b="b"/>
            <a:pathLst>
              <a:path w="363220" h="260984">
                <a:moveTo>
                  <a:pt x="39141" y="0"/>
                </a:moveTo>
                <a:lnTo>
                  <a:pt x="0" y="41236"/>
                </a:lnTo>
                <a:lnTo>
                  <a:pt x="0" y="64884"/>
                </a:lnTo>
                <a:lnTo>
                  <a:pt x="206375" y="260883"/>
                </a:lnTo>
                <a:lnTo>
                  <a:pt x="305735" y="156349"/>
                </a:lnTo>
                <a:lnTo>
                  <a:pt x="203695" y="156349"/>
                </a:lnTo>
                <a:lnTo>
                  <a:pt x="39141" y="0"/>
                </a:lnTo>
                <a:close/>
              </a:path>
              <a:path w="363220" h="260984">
                <a:moveTo>
                  <a:pt x="309067" y="45466"/>
                </a:moveTo>
                <a:lnTo>
                  <a:pt x="203695" y="156349"/>
                </a:lnTo>
                <a:lnTo>
                  <a:pt x="305735" y="156349"/>
                </a:lnTo>
                <a:lnTo>
                  <a:pt x="362737" y="96380"/>
                </a:lnTo>
                <a:lnTo>
                  <a:pt x="309067" y="45466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95857" y="1857117"/>
            <a:ext cx="130175" cy="103505"/>
          </a:xfrm>
          <a:custGeom>
            <a:avLst/>
            <a:gdLst/>
            <a:ahLst/>
            <a:cxnLst/>
            <a:rect l="l" t="t" r="r" b="b"/>
            <a:pathLst>
              <a:path w="130175" h="103505">
                <a:moveTo>
                  <a:pt x="108813" y="0"/>
                </a:moveTo>
                <a:lnTo>
                  <a:pt x="0" y="32181"/>
                </a:lnTo>
                <a:lnTo>
                  <a:pt x="20955" y="103098"/>
                </a:lnTo>
                <a:lnTo>
                  <a:pt x="129794" y="70929"/>
                </a:lnTo>
                <a:lnTo>
                  <a:pt x="108813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760" y="1262835"/>
            <a:ext cx="66040" cy="127635"/>
          </a:xfrm>
          <a:custGeom>
            <a:avLst/>
            <a:gdLst/>
            <a:ahLst/>
            <a:cxnLst/>
            <a:rect l="l" t="t" r="r" b="b"/>
            <a:pathLst>
              <a:path w="66040" h="127634">
                <a:moveTo>
                  <a:pt x="0" y="0"/>
                </a:moveTo>
                <a:lnTo>
                  <a:pt x="0" y="117576"/>
                </a:lnTo>
                <a:lnTo>
                  <a:pt x="36283" y="127406"/>
                </a:lnTo>
                <a:lnTo>
                  <a:pt x="65963" y="17868"/>
                </a:lnTo>
                <a:lnTo>
                  <a:pt x="0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78709" y="2431144"/>
            <a:ext cx="128905" cy="135255"/>
          </a:xfrm>
          <a:custGeom>
            <a:avLst/>
            <a:gdLst/>
            <a:ahLst/>
            <a:cxnLst/>
            <a:rect l="l" t="t" r="r" b="b"/>
            <a:pathLst>
              <a:path w="128904" h="135255">
                <a:moveTo>
                  <a:pt x="57746" y="0"/>
                </a:moveTo>
                <a:lnTo>
                  <a:pt x="0" y="46215"/>
                </a:lnTo>
                <a:lnTo>
                  <a:pt x="70954" y="134810"/>
                </a:lnTo>
                <a:lnTo>
                  <a:pt x="128676" y="88569"/>
                </a:lnTo>
                <a:lnTo>
                  <a:pt x="57746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102673" y="654311"/>
            <a:ext cx="309880" cy="283845"/>
          </a:xfrm>
          <a:custGeom>
            <a:avLst/>
            <a:gdLst/>
            <a:ahLst/>
            <a:cxnLst/>
            <a:rect l="l" t="t" r="r" b="b"/>
            <a:pathLst>
              <a:path w="309880" h="283844">
                <a:moveTo>
                  <a:pt x="294513" y="0"/>
                </a:moveTo>
                <a:lnTo>
                  <a:pt x="0" y="61683"/>
                </a:lnTo>
                <a:lnTo>
                  <a:pt x="46456" y="283832"/>
                </a:lnTo>
                <a:lnTo>
                  <a:pt x="118871" y="268630"/>
                </a:lnTo>
                <a:lnTo>
                  <a:pt x="87515" y="118897"/>
                </a:lnTo>
                <a:lnTo>
                  <a:pt x="309702" y="72402"/>
                </a:lnTo>
                <a:lnTo>
                  <a:pt x="294513" y="0"/>
                </a:lnTo>
                <a:close/>
              </a:path>
            </a:pathLst>
          </a:custGeom>
          <a:solidFill>
            <a:srgbClr val="82C34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744212-3E01-421D-9EE9-17985ED3D269}"/>
              </a:ext>
            </a:extLst>
          </p:cNvPr>
          <p:cNvSpPr/>
          <p:nvPr/>
        </p:nvSpPr>
        <p:spPr>
          <a:xfrm>
            <a:off x="0" y="0"/>
            <a:ext cx="12190240" cy="61722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77">
            <a:extLst>
              <a:ext uri="{FF2B5EF4-FFF2-40B4-BE49-F238E27FC236}">
                <a16:creationId xmlns:a16="http://schemas.microsoft.com/office/drawing/2014/main" id="{274517DE-C219-40ED-927C-4240C774AD6C}"/>
              </a:ext>
            </a:extLst>
          </p:cNvPr>
          <p:cNvSpPr txBox="1"/>
          <p:nvPr/>
        </p:nvSpPr>
        <p:spPr>
          <a:xfrm>
            <a:off x="578356" y="270074"/>
            <a:ext cx="10567202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Ubuntu"/>
                <a:ea typeface="+mn-ea"/>
                <a:cs typeface="Ubuntu"/>
              </a:rPr>
              <a:t>Solution:</a:t>
            </a:r>
          </a:p>
          <a:p>
            <a:pPr marL="12700" marR="0" lvl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Ubuntu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555A1C5-5C2C-4657-B0A3-B56F789DEB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GB"/>
              <a:t>Presentation Title |</a:t>
            </a:r>
            <a:r>
              <a:rPr lang="en-GB" spc="229"/>
              <a:t> </a:t>
            </a:r>
            <a:fld id="{81D60167-4931-47E6-BA6A-407CBD079E47}" type="slidenum">
              <a:rPr smtClean="0"/>
              <a:t>4</a:t>
            </a:fld>
            <a:endParaRPr dirty="0"/>
          </a:p>
        </p:txBody>
      </p:sp>
      <p:sp>
        <p:nvSpPr>
          <p:cNvPr id="21" name="object 77">
            <a:extLst>
              <a:ext uri="{FF2B5EF4-FFF2-40B4-BE49-F238E27FC236}">
                <a16:creationId xmlns:a16="http://schemas.microsoft.com/office/drawing/2014/main" id="{2B05B2A0-4429-532F-4B7A-E8B2D286964E}"/>
              </a:ext>
            </a:extLst>
          </p:cNvPr>
          <p:cNvSpPr txBox="1"/>
          <p:nvPr/>
        </p:nvSpPr>
        <p:spPr>
          <a:xfrm>
            <a:off x="4577435" y="2399744"/>
            <a:ext cx="4298792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Ubuntu"/>
              </a:rPr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297499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0CA501E-D74E-47CC-B05F-EE952352B093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 to DevOps concept</a:t>
            </a:r>
          </a:p>
        </p:txBody>
      </p:sp>
      <p:sp>
        <p:nvSpPr>
          <p:cNvPr id="12" name="object 77">
            <a:extLst>
              <a:ext uri="{FF2B5EF4-FFF2-40B4-BE49-F238E27FC236}">
                <a16:creationId xmlns:a16="http://schemas.microsoft.com/office/drawing/2014/main" id="{95BC6478-3DCA-40B9-B3CF-179203EE4591}"/>
              </a:ext>
            </a:extLst>
          </p:cNvPr>
          <p:cNvSpPr txBox="1"/>
          <p:nvPr/>
        </p:nvSpPr>
        <p:spPr>
          <a:xfrm>
            <a:off x="848330" y="931083"/>
            <a:ext cx="104953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Ubuntu"/>
                <a:ea typeface="+mn-ea"/>
                <a:cs typeface="Ubuntu"/>
              </a:rPr>
              <a:t>DevOps – what is DevOps?</a:t>
            </a:r>
          </a:p>
        </p:txBody>
      </p:sp>
      <p:sp>
        <p:nvSpPr>
          <p:cNvPr id="13" name="object 77">
            <a:extLst>
              <a:ext uri="{FF2B5EF4-FFF2-40B4-BE49-F238E27FC236}">
                <a16:creationId xmlns:a16="http://schemas.microsoft.com/office/drawing/2014/main" id="{28C12F90-42DC-4CBA-BA61-84947C75B12C}"/>
              </a:ext>
            </a:extLst>
          </p:cNvPr>
          <p:cNvSpPr txBox="1"/>
          <p:nvPr/>
        </p:nvSpPr>
        <p:spPr>
          <a:xfrm>
            <a:off x="911424" y="1674813"/>
            <a:ext cx="11089232" cy="3843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sz="2400" dirty="0">
                <a:solidFill>
                  <a:schemeClr val="accent1"/>
                </a:solidFill>
                <a:latin typeface="Calibri" panose="020F0502020204030204" pitchFamily="34" charset="0"/>
              </a:rPr>
              <a:t>Definition: It is set of practices, principals and tools used in software development lifecycle</a:t>
            </a:r>
          </a:p>
          <a:p>
            <a:pPr marL="342900" indent="-342900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sz="2400" dirty="0">
                <a:solidFill>
                  <a:schemeClr val="accent1"/>
                </a:solidFill>
                <a:latin typeface="Calibri" panose="020F0502020204030204" pitchFamily="34" charset="0"/>
              </a:rPr>
              <a:t>Origin: Has its roots from agile software development to keep up with increased velocity of the software development</a:t>
            </a:r>
          </a:p>
          <a:p>
            <a:pPr marL="342900" indent="-342900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sz="2400" dirty="0">
                <a:solidFill>
                  <a:schemeClr val="accent1"/>
                </a:solidFill>
                <a:latin typeface="Calibri" panose="020F0502020204030204" pitchFamily="34" charset="0"/>
              </a:rPr>
              <a:t>Main goal: Provide value to the business in shortest possible time</a:t>
            </a:r>
          </a:p>
          <a:p>
            <a:pPr marL="342900" indent="-342900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sz="2400" dirty="0">
                <a:solidFill>
                  <a:schemeClr val="accent1"/>
                </a:solidFill>
                <a:latin typeface="Calibri" panose="020F0502020204030204" pitchFamily="34" charset="0"/>
              </a:rPr>
              <a:t>Name: </a:t>
            </a:r>
            <a:r>
              <a:rPr lang="en-GB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Dev</a:t>
            </a:r>
            <a:r>
              <a:rPr lang="en-GB" sz="2400" dirty="0">
                <a:solidFill>
                  <a:schemeClr val="accent1"/>
                </a:solidFill>
                <a:latin typeface="Calibri" panose="020F0502020204030204" pitchFamily="34" charset="0"/>
              </a:rPr>
              <a:t>elopment + </a:t>
            </a:r>
            <a:r>
              <a:rPr lang="en-GB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Op</a:t>
            </a:r>
            <a:r>
              <a:rPr lang="en-GB" sz="2400" dirty="0">
                <a:solidFill>
                  <a:schemeClr val="accent1"/>
                </a:solidFill>
                <a:latin typeface="Calibri" panose="020F0502020204030204" pitchFamily="34" charset="0"/>
              </a:rPr>
              <a:t>eration</a:t>
            </a:r>
            <a:r>
              <a:rPr lang="en-GB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s  = (DevOps)</a:t>
            </a:r>
          </a:p>
          <a:p>
            <a:pPr marL="342900" lvl="0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endParaRPr lang="en-GB" sz="2000" dirty="0">
              <a:solidFill>
                <a:schemeClr val="tx2"/>
              </a:solidFill>
              <a:latin typeface="Segoe UI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484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0CA501E-D74E-47CC-B05F-EE952352B093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 to DevOps concept</a:t>
            </a:r>
          </a:p>
        </p:txBody>
      </p:sp>
      <p:sp>
        <p:nvSpPr>
          <p:cNvPr id="12" name="object 77">
            <a:extLst>
              <a:ext uri="{FF2B5EF4-FFF2-40B4-BE49-F238E27FC236}">
                <a16:creationId xmlns:a16="http://schemas.microsoft.com/office/drawing/2014/main" id="{95BC6478-3DCA-40B9-B3CF-179203EE4591}"/>
              </a:ext>
            </a:extLst>
          </p:cNvPr>
          <p:cNvSpPr txBox="1"/>
          <p:nvPr/>
        </p:nvSpPr>
        <p:spPr>
          <a:xfrm>
            <a:off x="848330" y="931083"/>
            <a:ext cx="104953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Ubuntu"/>
                <a:ea typeface="+mn-ea"/>
                <a:cs typeface="Ubuntu"/>
              </a:rPr>
              <a:t>DevOps – what is DevOps?</a:t>
            </a:r>
          </a:p>
        </p:txBody>
      </p:sp>
      <p:pic>
        <p:nvPicPr>
          <p:cNvPr id="5" name="Picture 2" descr="DevOps Security Tools | Netsparker">
            <a:extLst>
              <a:ext uri="{FF2B5EF4-FFF2-40B4-BE49-F238E27FC236}">
                <a16:creationId xmlns:a16="http://schemas.microsoft.com/office/drawing/2014/main" id="{6BD8BF93-F2D6-4E94-9F84-6D54412D8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988840"/>
            <a:ext cx="7397939" cy="342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597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0CA501E-D74E-47CC-B05F-EE952352B093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 to DevOps concept</a:t>
            </a:r>
          </a:p>
        </p:txBody>
      </p:sp>
      <p:sp>
        <p:nvSpPr>
          <p:cNvPr id="12" name="object 77">
            <a:extLst>
              <a:ext uri="{FF2B5EF4-FFF2-40B4-BE49-F238E27FC236}">
                <a16:creationId xmlns:a16="http://schemas.microsoft.com/office/drawing/2014/main" id="{95BC6478-3DCA-40B9-B3CF-179203EE4591}"/>
              </a:ext>
            </a:extLst>
          </p:cNvPr>
          <p:cNvSpPr txBox="1"/>
          <p:nvPr/>
        </p:nvSpPr>
        <p:spPr>
          <a:xfrm>
            <a:off x="848330" y="931083"/>
            <a:ext cx="104953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Ubuntu"/>
                <a:ea typeface="+mn-ea"/>
                <a:cs typeface="Ubuntu"/>
              </a:rPr>
              <a:t>DevOps – What are the goals</a:t>
            </a:r>
          </a:p>
        </p:txBody>
      </p:sp>
      <p:sp>
        <p:nvSpPr>
          <p:cNvPr id="13" name="object 77">
            <a:extLst>
              <a:ext uri="{FF2B5EF4-FFF2-40B4-BE49-F238E27FC236}">
                <a16:creationId xmlns:a16="http://schemas.microsoft.com/office/drawing/2014/main" id="{28C12F90-42DC-4CBA-BA61-84947C75B12C}"/>
              </a:ext>
            </a:extLst>
          </p:cNvPr>
          <p:cNvSpPr txBox="1"/>
          <p:nvPr/>
        </p:nvSpPr>
        <p:spPr>
          <a:xfrm>
            <a:off x="911424" y="2155848"/>
            <a:ext cx="11089232" cy="38123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lvl="0" indent="-342900" algn="just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sz="2000" dirty="0">
                <a:solidFill>
                  <a:schemeClr val="accent1"/>
                </a:solidFill>
                <a:latin typeface="Calibri" panose="020F0502020204030204" pitchFamily="34" charset="0"/>
              </a:rPr>
              <a:t>Improve deployment frequency</a:t>
            </a:r>
          </a:p>
          <a:p>
            <a:pPr marL="342900" indent="-342900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sz="2000" dirty="0">
                <a:solidFill>
                  <a:schemeClr val="accent1"/>
                </a:solidFill>
                <a:latin typeface="Calibri" panose="020F0502020204030204" pitchFamily="34" charset="0"/>
              </a:rPr>
              <a:t>Integrate teams by introducing shared responsibility (usually Dev and Operations, but also Test and BA)</a:t>
            </a:r>
          </a:p>
          <a:p>
            <a:pPr marL="342900" lvl="0" indent="-342900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sz="2000" dirty="0">
                <a:solidFill>
                  <a:schemeClr val="accent1"/>
                </a:solidFill>
                <a:latin typeface="Calibri" panose="020F0502020204030204" pitchFamily="34" charset="0"/>
              </a:rPr>
              <a:t>Reducing the lead time between creating the code and providing the features to the end users</a:t>
            </a:r>
          </a:p>
          <a:p>
            <a:pPr marL="342900" lvl="0" indent="-342900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sz="2000" dirty="0">
                <a:solidFill>
                  <a:schemeClr val="accent1"/>
                </a:solidFill>
                <a:latin typeface="Calibri" panose="020F0502020204030204" pitchFamily="34" charset="0"/>
              </a:rPr>
              <a:t>Regular releases into production – release smaller releases that are well tested</a:t>
            </a:r>
          </a:p>
          <a:p>
            <a:pPr marL="342900" lvl="0" indent="-342900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sz="2000" dirty="0">
                <a:solidFill>
                  <a:schemeClr val="accent1"/>
                </a:solidFill>
                <a:latin typeface="Calibri" panose="020F0502020204030204" pitchFamily="34" charset="0"/>
              </a:rPr>
              <a:t>Reduce unnecessary documentation (release notes etc.)</a:t>
            </a:r>
          </a:p>
          <a:p>
            <a:pPr marL="342900" lvl="0" indent="-342900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sz="2000" dirty="0">
                <a:solidFill>
                  <a:schemeClr val="accent1"/>
                </a:solidFill>
                <a:latin typeface="Calibri" panose="020F0502020204030204" pitchFamily="34" charset="0"/>
              </a:rPr>
              <a:t>Documenting the requirements in this way so it is clear for dev team, can be prioritize and assign to a code change</a:t>
            </a:r>
          </a:p>
          <a:p>
            <a:pPr marL="342900" lvl="0" indent="-342900"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sz="2000" dirty="0">
                <a:solidFill>
                  <a:schemeClr val="accent1"/>
                </a:solidFill>
                <a:latin typeface="Calibri" panose="020F0502020204030204" pitchFamily="34" charset="0"/>
              </a:rPr>
              <a:t>Automation of the all process (Deployment, Testing)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3263B-EA46-43F7-89CE-3AE2C66E1D54}"/>
              </a:ext>
            </a:extLst>
          </p:cNvPr>
          <p:cNvSpPr txBox="1"/>
          <p:nvPr/>
        </p:nvSpPr>
        <p:spPr>
          <a:xfrm>
            <a:off x="848330" y="1559460"/>
            <a:ext cx="9136102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  <a:spcBef>
                <a:spcPts val="200"/>
              </a:spcBef>
              <a:buClr>
                <a:srgbClr val="92D050"/>
              </a:buClr>
              <a:tabLst>
                <a:tab pos="768985" algn="l"/>
              </a:tabLst>
              <a:defRPr/>
            </a:pPr>
            <a:r>
              <a:rPr lang="en-GB" sz="2000" b="1" dirty="0">
                <a:solidFill>
                  <a:schemeClr val="accent1"/>
                </a:solidFill>
                <a:latin typeface="Calibri" panose="020F0502020204030204" pitchFamily="34" charset="0"/>
              </a:rPr>
              <a:t>Main goal: </a:t>
            </a:r>
            <a:r>
              <a:rPr lang="en-GB" sz="2000" dirty="0">
                <a:solidFill>
                  <a:schemeClr val="accent1"/>
                </a:solidFill>
                <a:latin typeface="Calibri" panose="020F0502020204030204" pitchFamily="34" charset="0"/>
              </a:rPr>
              <a:t>Provide value to the business in shortest possible time</a:t>
            </a:r>
          </a:p>
        </p:txBody>
      </p:sp>
    </p:spTree>
    <p:extLst>
      <p:ext uri="{BB962C8B-B14F-4D97-AF65-F5344CB8AC3E}">
        <p14:creationId xmlns:p14="http://schemas.microsoft.com/office/powerpoint/2010/main" val="420291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F15C-8D99-4999-9A86-1B06B7495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2125980"/>
            <a:ext cx="4343401" cy="553998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8C385-C77B-4BDF-A059-5CD04A209A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0452" y="1844824"/>
            <a:ext cx="4724400" cy="24482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What is DevOps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/>
                </a:solidFill>
              </a:rPr>
              <a:t>Key Principals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Tools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Questions?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1103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0CA501E-D74E-47CC-B05F-EE952352B093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 to DevOps concept</a:t>
            </a:r>
          </a:p>
        </p:txBody>
      </p:sp>
      <p:sp>
        <p:nvSpPr>
          <p:cNvPr id="12" name="object 77">
            <a:extLst>
              <a:ext uri="{FF2B5EF4-FFF2-40B4-BE49-F238E27FC236}">
                <a16:creationId xmlns:a16="http://schemas.microsoft.com/office/drawing/2014/main" id="{95BC6478-3DCA-40B9-B3CF-179203EE4591}"/>
              </a:ext>
            </a:extLst>
          </p:cNvPr>
          <p:cNvSpPr txBox="1"/>
          <p:nvPr/>
        </p:nvSpPr>
        <p:spPr>
          <a:xfrm>
            <a:off x="848330" y="931083"/>
            <a:ext cx="104953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Ubuntu"/>
                <a:ea typeface="+mn-ea"/>
                <a:cs typeface="Ubuntu"/>
              </a:rPr>
              <a:t>DevOps – Key Principles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4475B-C47A-495A-B94E-B55BCB5FB999}"/>
              </a:ext>
            </a:extLst>
          </p:cNvPr>
          <p:cNvSpPr txBox="1"/>
          <p:nvPr/>
        </p:nvSpPr>
        <p:spPr>
          <a:xfrm>
            <a:off x="767408" y="1568862"/>
            <a:ext cx="8424936" cy="4909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Embrace failure </a:t>
            </a:r>
          </a:p>
          <a:p>
            <a:pPr marL="742950" lvl="1" indent="-28575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Fail Fast</a:t>
            </a:r>
          </a:p>
          <a:p>
            <a:pPr marL="742950" lvl="1" indent="-28575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No-blame culture </a:t>
            </a:r>
          </a:p>
          <a:p>
            <a:pPr marL="742950" lvl="1" indent="-28575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Learn from mistakes</a:t>
            </a:r>
          </a:p>
          <a:p>
            <a:pPr marL="742950" lvl="1" indent="-28575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C</a:t>
            </a: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ontinuous improvement </a:t>
            </a:r>
          </a:p>
          <a:p>
            <a:pPr marL="742950" lvl="1" indent="-28575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Move failure as close to development as possible </a:t>
            </a:r>
            <a:endParaRPr lang="en-GB" dirty="0">
              <a:solidFill>
                <a:schemeClr val="accent1"/>
              </a:solidFill>
              <a:latin typeface="Segoe UI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Unite teams</a:t>
            </a:r>
          </a:p>
          <a:p>
            <a:pPr marL="742950" lvl="1" indent="-28575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Foster collaboration between departments</a:t>
            </a:r>
          </a:p>
          <a:p>
            <a:pPr marL="742950" lvl="1" indent="-28575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Small cross functional teams</a:t>
            </a:r>
          </a:p>
          <a:p>
            <a:pPr marL="742950" lvl="1" indent="-28575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Shared responsibilities (responsible for code running in production)</a:t>
            </a:r>
          </a:p>
          <a:p>
            <a:pPr marL="742950" lvl="1" indent="-28575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Encourage continuous improvement</a:t>
            </a:r>
          </a:p>
          <a:p>
            <a:pPr marL="742950" lvl="1" indent="-28575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Adopting agile development practices (Scrum)</a:t>
            </a:r>
          </a:p>
          <a:p>
            <a:pPr marL="742950" lvl="1" indent="-28575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sz="1800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Keep Management involved</a:t>
            </a:r>
          </a:p>
          <a:p>
            <a:pPr marL="342900" lvl="0" indent="-34290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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Automate everything</a:t>
            </a:r>
          </a:p>
          <a:p>
            <a:pPr marL="800100" lvl="1" indent="-34290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Deployment</a:t>
            </a:r>
          </a:p>
          <a:p>
            <a:pPr marL="800100" lvl="1" indent="-342900" algn="just" defTabSz="1219170">
              <a:spcBef>
                <a:spcPts val="200"/>
              </a:spcBef>
              <a:buClr>
                <a:srgbClr val="92D050"/>
              </a:buClr>
              <a:buFont typeface="Wingdings" panose="05000000000000000000" pitchFamily="2" charset="2"/>
              <a:buChar char="§"/>
              <a:tabLst>
                <a:tab pos="768985" algn="l"/>
              </a:tabLst>
              <a:defRPr/>
            </a:pPr>
            <a:r>
              <a:rPr lang="en-GB" dirty="0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311610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atis PPT#2" id="{C4C5B040-0F71-6B4C-9AED-881931EDC726}" vid="{A688A1F8-3C35-9046-9889-E32E83C72F5E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atis PPT#2" id="{C4C5B040-0F71-6B4C-9AED-881931EDC726}" vid="{497205CA-4C25-044C-8567-BD7F780B07AF}"/>
    </a:ext>
  </a:extLst>
</a:theme>
</file>

<file path=ppt/theme/theme4.xml><?xml version="1.0" encoding="utf-8"?>
<a:theme xmlns:a="http://schemas.openxmlformats.org/drawingml/2006/main" name="1_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atis PPT#2" id="{C4C5B040-0F71-6B4C-9AED-881931EDC726}" vid="{278D6AB8-5844-CE41-AEF3-1BD016F52721}"/>
    </a:ext>
  </a:extLst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CA9801548D2743A620616A98406FFF" ma:contentTypeVersion="9" ma:contentTypeDescription="Create a new document." ma:contentTypeScope="" ma:versionID="f10f8cd284f51e23da264d1758fe2b86">
  <xsd:schema xmlns:xsd="http://www.w3.org/2001/XMLSchema" xmlns:xs="http://www.w3.org/2001/XMLSchema" xmlns:p="http://schemas.microsoft.com/office/2006/metadata/properties" xmlns:ns2="abde8c78-4ee5-4e8b-8352-02940b534ca3" xmlns:ns3="b21479de-bdd5-4d90-b2fb-ecd85c3afb6d" targetNamespace="http://schemas.microsoft.com/office/2006/metadata/properties" ma:root="true" ma:fieldsID="af64326484870af498d8f962ac9f186c" ns2:_="" ns3:_="">
    <xsd:import namespace="abde8c78-4ee5-4e8b-8352-02940b534ca3"/>
    <xsd:import namespace="b21479de-bdd5-4d90-b2fb-ecd85c3afb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e8c78-4ee5-4e8b-8352-02940b534c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1479de-bdd5-4d90-b2fb-ecd85c3afb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23713E-CC12-42D6-B5BF-370DF2AAD524}">
  <ds:schemaRefs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b21479de-bdd5-4d90-b2fb-ecd85c3afb6d"/>
    <ds:schemaRef ds:uri="abde8c78-4ee5-4e8b-8352-02940b534ca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C1F38D82-1E46-4853-AF0C-1B06C551FC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56E71D-7920-4AE3-8E18-F6CF0E7FA6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de8c78-4ee5-4e8b-8352-02940b534ca3"/>
    <ds:schemaRef ds:uri="b21479de-bdd5-4d90-b2fb-ecd85c3afb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Adatis PPT_FEB2019 - Copy</Template>
  <TotalTime>0</TotalTime>
  <Words>892</Words>
  <Application>Microsoft Office PowerPoint</Application>
  <PresentationFormat>Widescreen</PresentationFormat>
  <Paragraphs>161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Calibri</vt:lpstr>
      <vt:lpstr>Calibri Light</vt:lpstr>
      <vt:lpstr>Segoe UI</vt:lpstr>
      <vt:lpstr>Segoe UI Light</vt:lpstr>
      <vt:lpstr>Ubuntu</vt:lpstr>
      <vt:lpstr>Wingdings</vt:lpstr>
      <vt:lpstr>Office Theme</vt:lpstr>
      <vt:lpstr>2_Custom Design</vt:lpstr>
      <vt:lpstr>Custom Design</vt:lpstr>
      <vt:lpstr>1_Custom Design</vt:lpstr>
      <vt:lpstr>3_Office Theme</vt:lpstr>
      <vt:lpstr>Introduction to Dev Ops</vt:lpstr>
      <vt:lpstr>Agenda</vt:lpstr>
      <vt:lpstr>Intro to Infrastructure as a code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Agenda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Tristan Robinson</dc:creator>
  <cp:lastModifiedBy>Jonathan D'Aloia</cp:lastModifiedBy>
  <cp:revision>15</cp:revision>
  <dcterms:created xsi:type="dcterms:W3CDTF">2019-03-06T13:39:42Z</dcterms:created>
  <dcterms:modified xsi:type="dcterms:W3CDTF">2022-11-11T11:21:19Z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2019-02-18T00:00:00Z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2019-02-18T00:00:00Z</vt:filetime>
  </property>
  <property fmtid="{D5CDD505-2E9C-101B-9397-08002B2CF9AE}" pid="5" name="ContentTypeId">
    <vt:lpwstr>0x0101000BCA9801548D2743A620616A98406FFF</vt:lpwstr>
  </property>
  <property fmtid="{D5CDD505-2E9C-101B-9397-08002B2CF9AE}" pid="6" name="MSIP_Label_e2acf1db-ab75-4141-a048-4794ae48614e_Enabled">
    <vt:lpwstr>true</vt:lpwstr>
  </property>
  <property fmtid="{D5CDD505-2E9C-101B-9397-08002B2CF9AE}" pid="7" name="MSIP_Label_e2acf1db-ab75-4141-a048-4794ae48614e_SetDate">
    <vt:lpwstr>2022-11-11T10:35:17Z</vt:lpwstr>
  </property>
  <property fmtid="{D5CDD505-2E9C-101B-9397-08002B2CF9AE}" pid="8" name="MSIP_Label_e2acf1db-ab75-4141-a048-4794ae48614e_Method">
    <vt:lpwstr>Privileged</vt:lpwstr>
  </property>
  <property fmtid="{D5CDD505-2E9C-101B-9397-08002B2CF9AE}" pid="9" name="MSIP_Label_e2acf1db-ab75-4141-a048-4794ae48614e_Name">
    <vt:lpwstr>Public</vt:lpwstr>
  </property>
  <property fmtid="{D5CDD505-2E9C-101B-9397-08002B2CF9AE}" pid="10" name="MSIP_Label_e2acf1db-ab75-4141-a048-4794ae48614e_SiteId">
    <vt:lpwstr>6771b25a-f4d8-4f9f-9fcc-e7468a5cdc46</vt:lpwstr>
  </property>
  <property fmtid="{D5CDD505-2E9C-101B-9397-08002B2CF9AE}" pid="11" name="MSIP_Label_e2acf1db-ab75-4141-a048-4794ae48614e_ActionId">
    <vt:lpwstr>982cdb2c-8ed2-4a44-bcba-0c5da8428a39</vt:lpwstr>
  </property>
  <property fmtid="{D5CDD505-2E9C-101B-9397-08002B2CF9AE}" pid="12" name="MSIP_Label_e2acf1db-ab75-4141-a048-4794ae48614e_ContentBits">
    <vt:lpwstr>0</vt:lpwstr>
  </property>
</Properties>
</file>